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272" r:id="rId10"/>
    <p:sldId id="268" r:id="rId11"/>
    <p:sldId id="269" r:id="rId12"/>
    <p:sldId id="27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7D554-0E44-4B03-B9D9-EED2AD08FF18}" v="335" dt="2022-11-24T18:13:48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a Georg" userId="4daa8f8c-a9c9-4d0a-990e-64222481ed4b" providerId="ADAL" clId="{450231DE-2311-4176-961C-CC1FFCDE5D05}"/>
    <pc:docChg chg="undo custSel addSld delSld modSld addMainMaster delMainMaster">
      <pc:chgData name="Sowa Georg" userId="4daa8f8c-a9c9-4d0a-990e-64222481ed4b" providerId="ADAL" clId="{450231DE-2311-4176-961C-CC1FFCDE5D05}" dt="2022-10-20T13:18:29.125" v="614"/>
      <pc:docMkLst>
        <pc:docMk/>
      </pc:docMkLst>
      <pc:sldChg chg="addSp delSp modSp del mod setBg modClrScheme addAnim delAnim chgLayout">
        <pc:chgData name="Sowa Georg" userId="4daa8f8c-a9c9-4d0a-990e-64222481ed4b" providerId="ADAL" clId="{450231DE-2311-4176-961C-CC1FFCDE5D05}" dt="2022-10-19T15:31:08.410" v="85" actId="47"/>
        <pc:sldMkLst>
          <pc:docMk/>
          <pc:sldMk cId="2916322190" sldId="256"/>
        </pc:sldMkLst>
        <pc:spChg chg="mod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2" creationId="{BEB028D8-20CC-E77F-54FA-870E33E11B7B}"/>
          </ac:spMkLst>
        </pc:spChg>
        <pc:spChg chg="mod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3" creationId="{B7B011A2-18CC-DC95-08D0-A353445E0E15}"/>
          </ac:spMkLst>
        </pc:spChg>
        <pc:spChg chg="add del">
          <ac:chgData name="Sowa Georg" userId="4daa8f8c-a9c9-4d0a-990e-64222481ed4b" providerId="ADAL" clId="{450231DE-2311-4176-961C-CC1FFCDE5D05}" dt="2022-10-06T16:23:44.151" v="15" actId="26606"/>
          <ac:spMkLst>
            <pc:docMk/>
            <pc:sldMk cId="2916322190" sldId="256"/>
            <ac:spMk id="9" creationId="{DF0CAD46-2E46-44EB-A063-C05881768CE6}"/>
          </ac:spMkLst>
        </pc:spChg>
        <pc:spChg chg="add del">
          <ac:chgData name="Sowa Georg" userId="4daa8f8c-a9c9-4d0a-990e-64222481ed4b" providerId="ADAL" clId="{450231DE-2311-4176-961C-CC1FFCDE5D05}" dt="2022-10-06T16:23:44.151" v="15" actId="26606"/>
          <ac:spMkLst>
            <pc:docMk/>
            <pc:sldMk cId="2916322190" sldId="256"/>
            <ac:spMk id="11" creationId="{DE8A7E9B-3161-4AE7-B85C-EE3D7786D549}"/>
          </ac:spMkLst>
        </pc:spChg>
        <pc:spChg chg="add del">
          <ac:chgData name="Sowa Georg" userId="4daa8f8c-a9c9-4d0a-990e-64222481ed4b" providerId="ADAL" clId="{450231DE-2311-4176-961C-CC1FFCDE5D05}" dt="2022-10-06T16:24:56.291" v="37" actId="26606"/>
          <ac:spMkLst>
            <pc:docMk/>
            <pc:sldMk cId="2916322190" sldId="256"/>
            <ac:spMk id="18" creationId="{DD8EACB7-D372-470B-B76E-A829D00310CD}"/>
          </ac:spMkLst>
        </pc:spChg>
        <pc:spChg chg="add del">
          <ac:chgData name="Sowa Georg" userId="4daa8f8c-a9c9-4d0a-990e-64222481ed4b" providerId="ADAL" clId="{450231DE-2311-4176-961C-CC1FFCDE5D05}" dt="2022-10-06T16:24:56.291" v="37" actId="26606"/>
          <ac:spMkLst>
            <pc:docMk/>
            <pc:sldMk cId="2916322190" sldId="256"/>
            <ac:spMk id="20" creationId="{C7EA4B13-46D3-41EE-95DA-7B2100DE940B}"/>
          </ac:spMkLst>
        </pc:spChg>
        <pc:spChg chg="add del">
          <ac:chgData name="Sowa Georg" userId="4daa8f8c-a9c9-4d0a-990e-64222481ed4b" providerId="ADAL" clId="{450231DE-2311-4176-961C-CC1FFCDE5D05}" dt="2022-10-06T16:24:42.582" v="32" actId="26606"/>
          <ac:spMkLst>
            <pc:docMk/>
            <pc:sldMk cId="2916322190" sldId="256"/>
            <ac:spMk id="27" creationId="{659FA55D-DBF3-44BD-8BAA-FC35FD1CE702}"/>
          </ac:spMkLst>
        </pc:spChg>
        <pc:spChg chg="add del">
          <ac:chgData name="Sowa Georg" userId="4daa8f8c-a9c9-4d0a-990e-64222481ed4b" providerId="ADAL" clId="{450231DE-2311-4176-961C-CC1FFCDE5D05}" dt="2022-10-06T16:24:42.582" v="32" actId="26606"/>
          <ac:spMkLst>
            <pc:docMk/>
            <pc:sldMk cId="2916322190" sldId="256"/>
            <ac:spMk id="29" creationId="{81D34478-6122-494B-BC0B-DB0603948E50}"/>
          </ac:spMkLst>
        </pc:spChg>
        <pc:spChg chg="add del">
          <ac:chgData name="Sowa Georg" userId="4daa8f8c-a9c9-4d0a-990e-64222481ed4b" providerId="ADAL" clId="{450231DE-2311-4176-961C-CC1FFCDE5D05}" dt="2022-10-06T16:24:42.582" v="32" actId="26606"/>
          <ac:spMkLst>
            <pc:docMk/>
            <pc:sldMk cId="2916322190" sldId="256"/>
            <ac:spMk id="31" creationId="{C87AACE3-D796-459A-88F7-2091CC177D63}"/>
          </ac:spMkLst>
        </pc:spChg>
        <pc:spChg chg="add del">
          <ac:chgData name="Sowa Georg" userId="4daa8f8c-a9c9-4d0a-990e-64222481ed4b" providerId="ADAL" clId="{450231DE-2311-4176-961C-CC1FFCDE5D05}" dt="2022-10-06T16:24:47.460" v="34" actId="26606"/>
          <ac:spMkLst>
            <pc:docMk/>
            <pc:sldMk cId="2916322190" sldId="256"/>
            <ac:spMk id="33" creationId="{C411D842-D027-45A2-981F-6B76E11EE24F}"/>
          </ac:spMkLst>
        </pc:spChg>
        <pc:spChg chg="add del">
          <ac:chgData name="Sowa Georg" userId="4daa8f8c-a9c9-4d0a-990e-64222481ed4b" providerId="ADAL" clId="{450231DE-2311-4176-961C-CC1FFCDE5D05}" dt="2022-10-06T16:24:47.460" v="34" actId="26606"/>
          <ac:spMkLst>
            <pc:docMk/>
            <pc:sldMk cId="2916322190" sldId="256"/>
            <ac:spMk id="34" creationId="{D4BB9EAD-82C5-4DBD-BD13-BD52755E070A}"/>
          </ac:spMkLst>
        </pc:spChg>
        <pc:spChg chg="add del">
          <ac:chgData name="Sowa Georg" userId="4daa8f8c-a9c9-4d0a-990e-64222481ed4b" providerId="ADAL" clId="{450231DE-2311-4176-961C-CC1FFCDE5D05}" dt="2022-10-06T16:24:47.460" v="34" actId="26606"/>
          <ac:spMkLst>
            <pc:docMk/>
            <pc:sldMk cId="2916322190" sldId="256"/>
            <ac:spMk id="36" creationId="{037250F5-2719-46CF-BF94-09CA242B33E1}"/>
          </ac:spMkLst>
        </pc:spChg>
        <pc:spChg chg="add del">
          <ac:chgData name="Sowa Georg" userId="4daa8f8c-a9c9-4d0a-990e-64222481ed4b" providerId="ADAL" clId="{450231DE-2311-4176-961C-CC1FFCDE5D05}" dt="2022-10-06T16:24:47.460" v="34" actId="26606"/>
          <ac:spMkLst>
            <pc:docMk/>
            <pc:sldMk cId="2916322190" sldId="256"/>
            <ac:spMk id="38" creationId="{C02D1D19-94E7-427D-A80A-D6D9F2DA7068}"/>
          </ac:spMkLst>
        </pc:spChg>
        <pc:spChg chg="add del">
          <ac:chgData name="Sowa Georg" userId="4daa8f8c-a9c9-4d0a-990e-64222481ed4b" providerId="ADAL" clId="{450231DE-2311-4176-961C-CC1FFCDE5D05}" dt="2022-10-06T16:24:56.245" v="36" actId="26606"/>
          <ac:spMkLst>
            <pc:docMk/>
            <pc:sldMk cId="2916322190" sldId="256"/>
            <ac:spMk id="40" creationId="{1E644DE9-8D09-43E2-BA69-F57482CFC93A}"/>
          </ac:spMkLst>
        </pc:spChg>
        <pc:spChg chg="add del">
          <ac:chgData name="Sowa Georg" userId="4daa8f8c-a9c9-4d0a-990e-64222481ed4b" providerId="ADAL" clId="{450231DE-2311-4176-961C-CC1FFCDE5D05}" dt="2022-10-06T16:24:56.245" v="36" actId="26606"/>
          <ac:spMkLst>
            <pc:docMk/>
            <pc:sldMk cId="2916322190" sldId="256"/>
            <ac:spMk id="41" creationId="{6C23C919-B32E-40FF-B3D8-631316E84E3E}"/>
          </ac:spMkLst>
        </pc:spChg>
        <pc:spChg chg="add del">
          <ac:chgData name="Sowa Georg" userId="4daa8f8c-a9c9-4d0a-990e-64222481ed4b" providerId="ADAL" clId="{450231DE-2311-4176-961C-CC1FFCDE5D05}" dt="2022-10-06T16:26:04.051" v="55" actId="26606"/>
          <ac:spMkLst>
            <pc:docMk/>
            <pc:sldMk cId="2916322190" sldId="256"/>
            <ac:spMk id="43" creationId="{A7971386-B2B0-4A38-8D3B-8CF23AAA610C}"/>
          </ac:spMkLst>
        </pc:spChg>
        <pc:spChg chg="add del">
          <ac:chgData name="Sowa Georg" userId="4daa8f8c-a9c9-4d0a-990e-64222481ed4b" providerId="ADAL" clId="{450231DE-2311-4176-961C-CC1FFCDE5D05}" dt="2022-10-06T16:26:04.051" v="55" actId="26606"/>
          <ac:spMkLst>
            <pc:docMk/>
            <pc:sldMk cId="2916322190" sldId="256"/>
            <ac:spMk id="44" creationId="{96AE4BD0-E2D6-4FE1-9295-59E338A45340}"/>
          </ac:spMkLst>
        </pc:spChg>
        <pc:spChg chg="add del">
          <ac:chgData name="Sowa Georg" userId="4daa8f8c-a9c9-4d0a-990e-64222481ed4b" providerId="ADAL" clId="{450231DE-2311-4176-961C-CC1FFCDE5D05}" dt="2022-10-06T16:26:04.051" v="55" actId="26606"/>
          <ac:spMkLst>
            <pc:docMk/>
            <pc:sldMk cId="2916322190" sldId="256"/>
            <ac:spMk id="45" creationId="{0D29D77D-2D4E-4868-960B-BEDA724F5CE2}"/>
          </ac:spMkLst>
        </pc:spChg>
        <pc:spChg chg="add del">
          <ac:chgData name="Sowa Georg" userId="4daa8f8c-a9c9-4d0a-990e-64222481ed4b" providerId="ADAL" clId="{450231DE-2311-4176-961C-CC1FFCDE5D05}" dt="2022-10-06T16:25:27.677" v="42" actId="26606"/>
          <ac:spMkLst>
            <pc:docMk/>
            <pc:sldMk cId="2916322190" sldId="256"/>
            <ac:spMk id="50" creationId="{37FDDF72-DE39-4F99-A3C1-DD9D7815D7DB}"/>
          </ac:spMkLst>
        </pc:spChg>
        <pc:spChg chg="add del">
          <ac:chgData name="Sowa Georg" userId="4daa8f8c-a9c9-4d0a-990e-64222481ed4b" providerId="ADAL" clId="{450231DE-2311-4176-961C-CC1FFCDE5D05}" dt="2022-10-06T16:25:27.677" v="42" actId="26606"/>
          <ac:spMkLst>
            <pc:docMk/>
            <pc:sldMk cId="2916322190" sldId="256"/>
            <ac:spMk id="52" creationId="{5E4ECE80-3AD1-450C-B62A-98788F193948}"/>
          </ac:spMkLst>
        </pc:spChg>
        <pc:spChg chg="add del">
          <ac:chgData name="Sowa Georg" userId="4daa8f8c-a9c9-4d0a-990e-64222481ed4b" providerId="ADAL" clId="{450231DE-2311-4176-961C-CC1FFCDE5D05}" dt="2022-10-06T16:25:38.852" v="48" actId="26606"/>
          <ac:spMkLst>
            <pc:docMk/>
            <pc:sldMk cId="2916322190" sldId="256"/>
            <ac:spMk id="56" creationId="{7BCC6446-8462-4A63-9B6F-8F57EC40F648}"/>
          </ac:spMkLst>
        </pc:spChg>
        <pc:spChg chg="add del">
          <ac:chgData name="Sowa Georg" userId="4daa8f8c-a9c9-4d0a-990e-64222481ed4b" providerId="ADAL" clId="{450231DE-2311-4176-961C-CC1FFCDE5D05}" dt="2022-10-06T16:25:28.829" v="44" actId="26606"/>
          <ac:spMkLst>
            <pc:docMk/>
            <pc:sldMk cId="2916322190" sldId="256"/>
            <ac:spMk id="58" creationId="{55B419A7-F817-4767-8CCB-FB0E189C4ACD}"/>
          </ac:spMkLst>
        </pc:spChg>
        <pc:spChg chg="add del">
          <ac:chgData name="Sowa Georg" userId="4daa8f8c-a9c9-4d0a-990e-64222481ed4b" providerId="ADAL" clId="{450231DE-2311-4176-961C-CC1FFCDE5D05}" dt="2022-10-06T16:25:28.829" v="44" actId="26606"/>
          <ac:spMkLst>
            <pc:docMk/>
            <pc:sldMk cId="2916322190" sldId="256"/>
            <ac:spMk id="60" creationId="{7021D92D-08FF-45A6-9109-AC9462C7E8E3}"/>
          </ac:spMkLst>
        </pc:spChg>
        <pc:spChg chg="add del">
          <ac:chgData name="Sowa Georg" userId="4daa8f8c-a9c9-4d0a-990e-64222481ed4b" providerId="ADAL" clId="{450231DE-2311-4176-961C-CC1FFCDE5D05}" dt="2022-10-06T16:25:36.740" v="46" actId="26606"/>
          <ac:spMkLst>
            <pc:docMk/>
            <pc:sldMk cId="2916322190" sldId="256"/>
            <ac:spMk id="62" creationId="{6CA2C65D-0168-1245-86C8-62A8A6F7B813}"/>
          </ac:spMkLst>
        </pc:spChg>
        <pc:spChg chg="add del">
          <ac:chgData name="Sowa Georg" userId="4daa8f8c-a9c9-4d0a-990e-64222481ed4b" providerId="ADAL" clId="{450231DE-2311-4176-961C-CC1FFCDE5D05}" dt="2022-10-06T16:25:36.740" v="46" actId="26606"/>
          <ac:spMkLst>
            <pc:docMk/>
            <pc:sldMk cId="2916322190" sldId="256"/>
            <ac:spMk id="63" creationId="{755E9273-3717-C94C-9BFF-75E87E47C46A}"/>
          </ac:spMkLst>
        </pc:spChg>
        <pc:spChg chg="add del">
          <ac:chgData name="Sowa Georg" userId="4daa8f8c-a9c9-4d0a-990e-64222481ed4b" providerId="ADAL" clId="{450231DE-2311-4176-961C-CC1FFCDE5D05}" dt="2022-10-06T16:25:36.740" v="46" actId="26606"/>
          <ac:spMkLst>
            <pc:docMk/>
            <pc:sldMk cId="2916322190" sldId="256"/>
            <ac:spMk id="64" creationId="{3CC27946-0B30-1740-A1AC-994A4C762ABE}"/>
          </ac:spMkLst>
        </pc:spChg>
        <pc:spChg chg="add del">
          <ac:chgData name="Sowa Georg" userId="4daa8f8c-a9c9-4d0a-990e-64222481ed4b" providerId="ADAL" clId="{450231DE-2311-4176-961C-CC1FFCDE5D05}" dt="2022-10-06T16:25:38.852" v="48" actId="26606"/>
          <ac:spMkLst>
            <pc:docMk/>
            <pc:sldMk cId="2916322190" sldId="256"/>
            <ac:spMk id="88" creationId="{BA6285CA-6AFA-4F27-AFB5-1B32CDE09B1A}"/>
          </ac:spMkLst>
        </pc:spChg>
        <pc:spChg chg="add del">
          <ac:chgData name="Sowa Georg" userId="4daa8f8c-a9c9-4d0a-990e-64222481ed4b" providerId="ADAL" clId="{450231DE-2311-4176-961C-CC1FFCDE5D05}" dt="2022-10-06T16:25:38.852" v="48" actId="26606"/>
          <ac:spMkLst>
            <pc:docMk/>
            <pc:sldMk cId="2916322190" sldId="256"/>
            <ac:spMk id="89" creationId="{AF152BFE-7BA8-4007-AD9C-F4DC95E437EE}"/>
          </ac:spMkLst>
        </pc:spChg>
        <pc:spChg chg="add del">
          <ac:chgData name="Sowa Georg" userId="4daa8f8c-a9c9-4d0a-990e-64222481ed4b" providerId="ADAL" clId="{450231DE-2311-4176-961C-CC1FFCDE5D05}" dt="2022-10-06T16:25:38.852" v="48" actId="26606"/>
          <ac:spMkLst>
            <pc:docMk/>
            <pc:sldMk cId="2916322190" sldId="256"/>
            <ac:spMk id="90" creationId="{26796024-DF17-4BB3-BF28-01E168A3C548}"/>
          </ac:spMkLst>
        </pc:spChg>
        <pc:spChg chg="add del">
          <ac:chgData name="Sowa Georg" userId="4daa8f8c-a9c9-4d0a-990e-64222481ed4b" providerId="ADAL" clId="{450231DE-2311-4176-961C-CC1FFCDE5D05}" dt="2022-10-06T16:25:48.234" v="50" actId="26606"/>
          <ac:spMkLst>
            <pc:docMk/>
            <pc:sldMk cId="2916322190" sldId="256"/>
            <ac:spMk id="98" creationId="{78E81931-EC11-4433-BB7B-ED42BAA2441E}"/>
          </ac:spMkLst>
        </pc:spChg>
        <pc:spChg chg="add del">
          <ac:chgData name="Sowa Georg" userId="4daa8f8c-a9c9-4d0a-990e-64222481ed4b" providerId="ADAL" clId="{450231DE-2311-4176-961C-CC1FFCDE5D05}" dt="2022-10-06T16:25:48.234" v="50" actId="26606"/>
          <ac:spMkLst>
            <pc:docMk/>
            <pc:sldMk cId="2916322190" sldId="256"/>
            <ac:spMk id="99" creationId="{F35BC353-549C-47DC-9732-7E6961372840}"/>
          </ac:spMkLst>
        </pc:spChg>
        <pc:spChg chg="add del">
          <ac:chgData name="Sowa Georg" userId="4daa8f8c-a9c9-4d0a-990e-64222481ed4b" providerId="ADAL" clId="{450231DE-2311-4176-961C-CC1FFCDE5D05}" dt="2022-10-06T16:26:02.665" v="52" actId="26606"/>
          <ac:spMkLst>
            <pc:docMk/>
            <pc:sldMk cId="2916322190" sldId="256"/>
            <ac:spMk id="101" creationId="{13B6DAC6-0186-4D62-AD69-90B9C0411EA3}"/>
          </ac:spMkLst>
        </pc:spChg>
        <pc:spChg chg="add del">
          <ac:chgData name="Sowa Georg" userId="4daa8f8c-a9c9-4d0a-990e-64222481ed4b" providerId="ADAL" clId="{450231DE-2311-4176-961C-CC1FFCDE5D05}" dt="2022-10-06T16:26:02.665" v="52" actId="26606"/>
          <ac:spMkLst>
            <pc:docMk/>
            <pc:sldMk cId="2916322190" sldId="256"/>
            <ac:spMk id="102" creationId="{BA6285CA-6AFA-4F27-AFB5-1B32CDE09B1A}"/>
          </ac:spMkLst>
        </pc:spChg>
        <pc:spChg chg="add del">
          <ac:chgData name="Sowa Georg" userId="4daa8f8c-a9c9-4d0a-990e-64222481ed4b" providerId="ADAL" clId="{450231DE-2311-4176-961C-CC1FFCDE5D05}" dt="2022-10-06T16:26:02.665" v="52" actId="26606"/>
          <ac:spMkLst>
            <pc:docMk/>
            <pc:sldMk cId="2916322190" sldId="256"/>
            <ac:spMk id="103" creationId="{94D786EB-944C-47D5-B631-899F4029B02E}"/>
          </ac:spMkLst>
        </pc:spChg>
        <pc:spChg chg="add del">
          <ac:chgData name="Sowa Georg" userId="4daa8f8c-a9c9-4d0a-990e-64222481ed4b" providerId="ADAL" clId="{450231DE-2311-4176-961C-CC1FFCDE5D05}" dt="2022-10-06T16:26:02.665" v="52" actId="26606"/>
          <ac:spMkLst>
            <pc:docMk/>
            <pc:sldMk cId="2916322190" sldId="256"/>
            <ac:spMk id="104" creationId="{5D3D6E1F-9FE0-47E6-B008-9634F0D0B2D9}"/>
          </ac:spMkLst>
        </pc:spChg>
        <pc:spChg chg="add del">
          <ac:chgData name="Sowa Georg" userId="4daa8f8c-a9c9-4d0a-990e-64222481ed4b" providerId="ADAL" clId="{450231DE-2311-4176-961C-CC1FFCDE5D05}" dt="2022-10-06T16:26:04.003" v="54" actId="26606"/>
          <ac:spMkLst>
            <pc:docMk/>
            <pc:sldMk cId="2916322190" sldId="256"/>
            <ac:spMk id="112" creationId="{7A18C9FB-EC4C-4DAE-8F7D-C6E5AF607958}"/>
          </ac:spMkLst>
        </pc:spChg>
        <pc:spChg chg="add del">
          <ac:chgData name="Sowa Georg" userId="4daa8f8c-a9c9-4d0a-990e-64222481ed4b" providerId="ADAL" clId="{450231DE-2311-4176-961C-CC1FFCDE5D05}" dt="2022-10-06T16:26:04.003" v="54" actId="26606"/>
          <ac:spMkLst>
            <pc:docMk/>
            <pc:sldMk cId="2916322190" sldId="256"/>
            <ac:spMk id="113" creationId="{BFC5A2D8-56E8-47FB-975D-D777AFEA4F18}"/>
          </ac:spMkLst>
        </pc:spChg>
        <pc:spChg chg="add del">
          <ac:chgData name="Sowa Georg" userId="4daa8f8c-a9c9-4d0a-990e-64222481ed4b" providerId="ADAL" clId="{450231DE-2311-4176-961C-CC1FFCDE5D05}" dt="2022-10-06T16:26:04.003" v="54" actId="26606"/>
          <ac:spMkLst>
            <pc:docMk/>
            <pc:sldMk cId="2916322190" sldId="256"/>
            <ac:spMk id="114" creationId="{A9896C11-F8DF-437A-B349-8AFD602DC0CA}"/>
          </ac:spMkLst>
        </pc:spChg>
        <pc:spChg chg="add del">
          <ac:chgData name="Sowa Georg" userId="4daa8f8c-a9c9-4d0a-990e-64222481ed4b" providerId="ADAL" clId="{450231DE-2311-4176-961C-CC1FFCDE5D05}" dt="2022-10-06T16:28:01.002" v="65" actId="26606"/>
          <ac:spMkLst>
            <pc:docMk/>
            <pc:sldMk cId="2916322190" sldId="256"/>
            <ac:spMk id="116" creationId="{1DB043B4-68C6-45B9-82AC-A5800EADB8DB}"/>
          </ac:spMkLst>
        </pc:spChg>
        <pc:spChg chg="add del">
          <ac:chgData name="Sowa Georg" userId="4daa8f8c-a9c9-4d0a-990e-64222481ed4b" providerId="ADAL" clId="{450231DE-2311-4176-961C-CC1FFCDE5D05}" dt="2022-10-06T16:28:01.002" v="65" actId="26606"/>
          <ac:spMkLst>
            <pc:docMk/>
            <pc:sldMk cId="2916322190" sldId="256"/>
            <ac:spMk id="119" creationId="{94459D96-B947-4C7F-8BCA-915F8B07C0AA}"/>
          </ac:spMkLst>
        </pc:spChg>
        <pc:spChg chg="add del">
          <ac:chgData name="Sowa Georg" userId="4daa8f8c-a9c9-4d0a-990e-64222481ed4b" providerId="ADAL" clId="{450231DE-2311-4176-961C-CC1FFCDE5D05}" dt="2022-10-06T16:27:52.990" v="62" actId="26606"/>
          <ac:spMkLst>
            <pc:docMk/>
            <pc:sldMk cId="2916322190" sldId="256"/>
            <ac:spMk id="124" creationId="{5CC50F2E-EF04-4D7A-A09C-5AEF6E5EAD67}"/>
          </ac:spMkLst>
        </pc:spChg>
        <pc:spChg chg="add del">
          <ac:chgData name="Sowa Georg" userId="4daa8f8c-a9c9-4d0a-990e-64222481ed4b" providerId="ADAL" clId="{450231DE-2311-4176-961C-CC1FFCDE5D05}" dt="2022-10-06T16:27:52.990" v="62" actId="26606"/>
          <ac:spMkLst>
            <pc:docMk/>
            <pc:sldMk cId="2916322190" sldId="256"/>
            <ac:spMk id="126" creationId="{F489C2E0-4895-4B72-85EA-7EE9FAFFDC7E}"/>
          </ac:spMkLst>
        </pc:spChg>
        <pc:spChg chg="add del">
          <ac:chgData name="Sowa Georg" userId="4daa8f8c-a9c9-4d0a-990e-64222481ed4b" providerId="ADAL" clId="{450231DE-2311-4176-961C-CC1FFCDE5D05}" dt="2022-10-06T16:28:00.955" v="64" actId="26606"/>
          <ac:spMkLst>
            <pc:docMk/>
            <pc:sldMk cId="2916322190" sldId="256"/>
            <ac:spMk id="130" creationId="{B1C3281D-A46F-4842-9340-4CBC29E1B260}"/>
          </ac:spMkLst>
        </pc:spChg>
        <pc:spChg chg="add del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32" creationId="{7821A508-2985-4905-874A-527429BAABFA}"/>
          </ac:spMkLst>
        </pc:spChg>
        <pc:spChg chg="add del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33" creationId="{362D44EE-C852-4460-B8B5-C4F2BC20510C}"/>
          </ac:spMkLst>
        </pc:spChg>
        <pc:spChg chg="add del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34" creationId="{D2929CB1-0E3C-4B2D-ADC5-0154FB33BA44}"/>
          </ac:spMkLst>
        </pc:spChg>
        <pc:spChg chg="add del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35" creationId="{658970D8-8D1D-4B5C-894B-E871CC86543D}"/>
          </ac:spMkLst>
        </pc:spChg>
        <pc:spChg chg="add del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36" creationId="{5F2F0C84-BE8C-4DC2-A6D3-30349A801D5C}"/>
          </ac:spMkLst>
        </pc:spChg>
        <pc:spChg chg="add del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37" creationId="{F227E5B6-9132-43CA-B503-37A18562ADF2}"/>
          </ac:spMkLst>
        </pc:spChg>
        <pc:spChg chg="add del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38" creationId="{03C2051E-A88D-48E5-BACF-AAED17892722}"/>
          </ac:spMkLst>
        </pc:spChg>
        <pc:spChg chg="add del">
          <ac:chgData name="Sowa Georg" userId="4daa8f8c-a9c9-4d0a-990e-64222481ed4b" providerId="ADAL" clId="{450231DE-2311-4176-961C-CC1FFCDE5D05}" dt="2022-10-19T15:30:45.457" v="75" actId="26606"/>
          <ac:spMkLst>
            <pc:docMk/>
            <pc:sldMk cId="2916322190" sldId="256"/>
            <ac:spMk id="143" creationId="{3F138222-D274-4866-96E7-C3B1D6DA8CEE}"/>
          </ac:spMkLst>
        </pc:spChg>
        <pc:spChg chg="add del">
          <ac:chgData name="Sowa Georg" userId="4daa8f8c-a9c9-4d0a-990e-64222481ed4b" providerId="ADAL" clId="{450231DE-2311-4176-961C-CC1FFCDE5D05}" dt="2022-10-19T15:30:45.457" v="75" actId="26606"/>
          <ac:spMkLst>
            <pc:docMk/>
            <pc:sldMk cId="2916322190" sldId="256"/>
            <ac:spMk id="145" creationId="{5888E255-D20B-4F26-B9DA-3DF036797008}"/>
          </ac:spMkLst>
        </pc:spChg>
        <pc:spChg chg="add del">
          <ac:chgData name="Sowa Georg" userId="4daa8f8c-a9c9-4d0a-990e-64222481ed4b" providerId="ADAL" clId="{450231DE-2311-4176-961C-CC1FFCDE5D05}" dt="2022-10-19T15:30:45.457" v="75" actId="26606"/>
          <ac:spMkLst>
            <pc:docMk/>
            <pc:sldMk cId="2916322190" sldId="256"/>
            <ac:spMk id="147" creationId="{02AD46D6-02D6-45B3-921C-F4033826EFA7}"/>
          </ac:spMkLst>
        </pc:spChg>
        <pc:spChg chg="add del">
          <ac:chgData name="Sowa Georg" userId="4daa8f8c-a9c9-4d0a-990e-64222481ed4b" providerId="ADAL" clId="{450231DE-2311-4176-961C-CC1FFCDE5D05}" dt="2022-10-19T15:30:46.534" v="77" actId="26606"/>
          <ac:spMkLst>
            <pc:docMk/>
            <pc:sldMk cId="2916322190" sldId="256"/>
            <ac:spMk id="149" creationId="{3301E07F-4F79-4B58-8698-EF24DC1ECDBF}"/>
          </ac:spMkLst>
        </pc:spChg>
        <pc:spChg chg="add del">
          <ac:chgData name="Sowa Georg" userId="4daa8f8c-a9c9-4d0a-990e-64222481ed4b" providerId="ADAL" clId="{450231DE-2311-4176-961C-CC1FFCDE5D05}" dt="2022-10-19T15:30:46.534" v="77" actId="26606"/>
          <ac:spMkLst>
            <pc:docMk/>
            <pc:sldMk cId="2916322190" sldId="256"/>
            <ac:spMk id="150" creationId="{E58B2195-5055-402F-A3E7-53FF0E4980C3}"/>
          </ac:spMkLst>
        </pc:spChg>
        <pc:spChg chg="add del">
          <ac:chgData name="Sowa Georg" userId="4daa8f8c-a9c9-4d0a-990e-64222481ed4b" providerId="ADAL" clId="{450231DE-2311-4176-961C-CC1FFCDE5D05}" dt="2022-10-19T15:30:46.534" v="77" actId="26606"/>
          <ac:spMkLst>
            <pc:docMk/>
            <pc:sldMk cId="2916322190" sldId="256"/>
            <ac:spMk id="151" creationId="{9EE6F773-742A-491A-9A00-A2A150DF500A}"/>
          </ac:spMkLst>
        </pc:spChg>
        <pc:spChg chg="add del">
          <ac:chgData name="Sowa Georg" userId="4daa8f8c-a9c9-4d0a-990e-64222481ed4b" providerId="ADAL" clId="{450231DE-2311-4176-961C-CC1FFCDE5D05}" dt="2022-10-19T15:30:52.587" v="79" actId="26606"/>
          <ac:spMkLst>
            <pc:docMk/>
            <pc:sldMk cId="2916322190" sldId="256"/>
            <ac:spMk id="153" creationId="{F101C3BA-9804-47C4-8BCA-EC15FAD15885}"/>
          </ac:spMkLst>
        </pc:spChg>
        <pc:spChg chg="add del">
          <ac:chgData name="Sowa Georg" userId="4daa8f8c-a9c9-4d0a-990e-64222481ed4b" providerId="ADAL" clId="{450231DE-2311-4176-961C-CC1FFCDE5D05}" dt="2022-10-19T15:30:52.587" v="79" actId="26606"/>
          <ac:spMkLst>
            <pc:docMk/>
            <pc:sldMk cId="2916322190" sldId="256"/>
            <ac:spMk id="154" creationId="{A34066D6-1B59-4642-A86D-39464CEE971B}"/>
          </ac:spMkLst>
        </pc:spChg>
        <pc:spChg chg="add del">
          <ac:chgData name="Sowa Georg" userId="4daa8f8c-a9c9-4d0a-990e-64222481ed4b" providerId="ADAL" clId="{450231DE-2311-4176-961C-CC1FFCDE5D05}" dt="2022-10-19T15:30:52.587" v="79" actId="26606"/>
          <ac:spMkLst>
            <pc:docMk/>
            <pc:sldMk cId="2916322190" sldId="256"/>
            <ac:spMk id="155" creationId="{18E928D9-3091-4385-B979-265D55AD02CE}"/>
          </ac:spMkLst>
        </pc:spChg>
        <pc:spChg chg="add del">
          <ac:chgData name="Sowa Georg" userId="4daa8f8c-a9c9-4d0a-990e-64222481ed4b" providerId="ADAL" clId="{450231DE-2311-4176-961C-CC1FFCDE5D05}" dt="2022-10-19T15:30:52.587" v="79" actId="26606"/>
          <ac:spMkLst>
            <pc:docMk/>
            <pc:sldMk cId="2916322190" sldId="256"/>
            <ac:spMk id="156" creationId="{7D602432-D774-4CF5-94E8-7D52D01059D2}"/>
          </ac:spMkLst>
        </pc:spChg>
        <pc:spChg chg="add del">
          <ac:chgData name="Sowa Georg" userId="4daa8f8c-a9c9-4d0a-990e-64222481ed4b" providerId="ADAL" clId="{450231DE-2311-4176-961C-CC1FFCDE5D05}" dt="2022-10-19T15:30:52.587" v="79" actId="26606"/>
          <ac:spMkLst>
            <pc:docMk/>
            <pc:sldMk cId="2916322190" sldId="256"/>
            <ac:spMk id="157" creationId="{CBF9EBB4-5078-47B2-AAA0-DF4A88D8182A}"/>
          </ac:spMkLst>
        </pc:spChg>
        <pc:spChg chg="add del">
          <ac:chgData name="Sowa Georg" userId="4daa8f8c-a9c9-4d0a-990e-64222481ed4b" providerId="ADAL" clId="{450231DE-2311-4176-961C-CC1FFCDE5D05}" dt="2022-10-19T15:30:54.525" v="81" actId="26606"/>
          <ac:spMkLst>
            <pc:docMk/>
            <pc:sldMk cId="2916322190" sldId="256"/>
            <ac:spMk id="159" creationId="{2EA73A68-63F4-4DB1-9407-CF5566EBB95B}"/>
          </ac:spMkLst>
        </pc:spChg>
        <pc:spChg chg="add del">
          <ac:chgData name="Sowa Georg" userId="4daa8f8c-a9c9-4d0a-990e-64222481ed4b" providerId="ADAL" clId="{450231DE-2311-4176-961C-CC1FFCDE5D05}" dt="2022-10-19T15:30:54.525" v="81" actId="26606"/>
          <ac:spMkLst>
            <pc:docMk/>
            <pc:sldMk cId="2916322190" sldId="256"/>
            <ac:spMk id="160" creationId="{4F0934E6-E033-40C5-9710-CBBE8BE391B4}"/>
          </ac:spMkLst>
        </pc:spChg>
        <pc:spChg chg="add del">
          <ac:chgData name="Sowa Georg" userId="4daa8f8c-a9c9-4d0a-990e-64222481ed4b" providerId="ADAL" clId="{450231DE-2311-4176-961C-CC1FFCDE5D05}" dt="2022-10-19T15:30:54.525" v="81" actId="26606"/>
          <ac:spMkLst>
            <pc:docMk/>
            <pc:sldMk cId="2916322190" sldId="256"/>
            <ac:spMk id="161" creationId="{201871FA-D1AD-45C5-A92E-2CD8A14CB334}"/>
          </ac:spMkLst>
        </pc:spChg>
        <pc:spChg chg="add del">
          <ac:chgData name="Sowa Georg" userId="4daa8f8c-a9c9-4d0a-990e-64222481ed4b" providerId="ADAL" clId="{450231DE-2311-4176-961C-CC1FFCDE5D05}" dt="2022-10-19T15:30:56.850" v="83" actId="26606"/>
          <ac:spMkLst>
            <pc:docMk/>
            <pc:sldMk cId="2916322190" sldId="256"/>
            <ac:spMk id="163" creationId="{407C9FC5-0C1E-42A8-97E6-F940775A0575}"/>
          </ac:spMkLst>
        </pc:spChg>
        <pc:spChg chg="add del">
          <ac:chgData name="Sowa Georg" userId="4daa8f8c-a9c9-4d0a-990e-64222481ed4b" providerId="ADAL" clId="{450231DE-2311-4176-961C-CC1FFCDE5D05}" dt="2022-10-19T15:30:56.850" v="83" actId="26606"/>
          <ac:spMkLst>
            <pc:docMk/>
            <pc:sldMk cId="2916322190" sldId="256"/>
            <ac:spMk id="164" creationId="{9EE371B4-A1D9-4EFE-8FE1-000495831EFA}"/>
          </ac:spMkLst>
        </pc:spChg>
        <pc:spChg chg="add del">
          <ac:chgData name="Sowa Georg" userId="4daa8f8c-a9c9-4d0a-990e-64222481ed4b" providerId="ADAL" clId="{450231DE-2311-4176-961C-CC1FFCDE5D05}" dt="2022-10-19T15:30:56.850" v="83" actId="26606"/>
          <ac:spMkLst>
            <pc:docMk/>
            <pc:sldMk cId="2916322190" sldId="256"/>
            <ac:spMk id="165" creationId="{2E19C174-9C7C-461E-970B-432019901562}"/>
          </ac:spMkLst>
        </pc:spChg>
        <pc:spChg chg="add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67" creationId="{3301E07F-4F79-4B58-8698-EF24DC1ECDBF}"/>
          </ac:spMkLst>
        </pc:spChg>
        <pc:spChg chg="add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68" creationId="{E58B2195-5055-402F-A3E7-53FF0E4980C3}"/>
          </ac:spMkLst>
        </pc:spChg>
        <pc:spChg chg="add">
          <ac:chgData name="Sowa Georg" userId="4daa8f8c-a9c9-4d0a-990e-64222481ed4b" providerId="ADAL" clId="{450231DE-2311-4176-961C-CC1FFCDE5D05}" dt="2022-10-19T15:30:56.859" v="84" actId="26606"/>
          <ac:spMkLst>
            <pc:docMk/>
            <pc:sldMk cId="2916322190" sldId="256"/>
            <ac:spMk id="169" creationId="{9EE6F773-742A-491A-9A00-A2A150DF500A}"/>
          </ac:spMkLst>
        </pc:spChg>
        <pc:grpChg chg="add del">
          <ac:chgData name="Sowa Georg" userId="4daa8f8c-a9c9-4d0a-990e-64222481ed4b" providerId="ADAL" clId="{450231DE-2311-4176-961C-CC1FFCDE5D05}" dt="2022-10-06T16:23:44.151" v="15" actId="26606"/>
          <ac:grpSpMkLst>
            <pc:docMk/>
            <pc:sldMk cId="2916322190" sldId="256"/>
            <ac:grpSpMk id="13" creationId="{C3E45FAB-3768-4529-B0E8-A0E9BE5E382B}"/>
          </ac:grpSpMkLst>
        </pc:grpChg>
        <pc:grpChg chg="add del">
          <ac:chgData name="Sowa Georg" userId="4daa8f8c-a9c9-4d0a-990e-64222481ed4b" providerId="ADAL" clId="{450231DE-2311-4176-961C-CC1FFCDE5D05}" dt="2022-10-06T16:24:56.291" v="37" actId="26606"/>
          <ac:grpSpMkLst>
            <pc:docMk/>
            <pc:sldMk cId="2916322190" sldId="256"/>
            <ac:grpSpMk id="21" creationId="{DCEEEBE1-DC7B-4168-90C6-DB88876E30DD}"/>
          </ac:grpSpMkLst>
        </pc:grpChg>
        <pc:grpChg chg="add del">
          <ac:chgData name="Sowa Georg" userId="4daa8f8c-a9c9-4d0a-990e-64222481ed4b" providerId="ADAL" clId="{450231DE-2311-4176-961C-CC1FFCDE5D05}" dt="2022-10-06T16:25:27.677" v="42" actId="26606"/>
          <ac:grpSpMkLst>
            <pc:docMk/>
            <pc:sldMk cId="2916322190" sldId="256"/>
            <ac:grpSpMk id="54" creationId="{B9632603-447F-4389-863D-9820DB9915A2}"/>
          </ac:grpSpMkLst>
        </pc:grpChg>
        <pc:grpChg chg="add del">
          <ac:chgData name="Sowa Georg" userId="4daa8f8c-a9c9-4d0a-990e-64222481ed4b" providerId="ADAL" clId="{450231DE-2311-4176-961C-CC1FFCDE5D05}" dt="2022-10-06T16:25:38.852" v="48" actId="26606"/>
          <ac:grpSpMkLst>
            <pc:docMk/>
            <pc:sldMk cId="2916322190" sldId="256"/>
            <ac:grpSpMk id="91" creationId="{8118ECEF-CA6A-4CB6-BCA5-59B2DB40C4AB}"/>
          </ac:grpSpMkLst>
        </pc:grpChg>
        <pc:grpChg chg="add del">
          <ac:chgData name="Sowa Georg" userId="4daa8f8c-a9c9-4d0a-990e-64222481ed4b" providerId="ADAL" clId="{450231DE-2311-4176-961C-CC1FFCDE5D05}" dt="2022-10-06T16:26:02.665" v="52" actId="26606"/>
          <ac:grpSpMkLst>
            <pc:docMk/>
            <pc:sldMk cId="2916322190" sldId="256"/>
            <ac:grpSpMk id="105" creationId="{91108A0F-8C78-4294-B028-9F09581FC0A3}"/>
          </ac:grpSpMkLst>
        </pc:grpChg>
        <pc:grpChg chg="add del">
          <ac:chgData name="Sowa Georg" userId="4daa8f8c-a9c9-4d0a-990e-64222481ed4b" providerId="ADAL" clId="{450231DE-2311-4176-961C-CC1FFCDE5D05}" dt="2022-10-06T16:28:01.002" v="65" actId="26606"/>
          <ac:grpSpMkLst>
            <pc:docMk/>
            <pc:sldMk cId="2916322190" sldId="256"/>
            <ac:grpSpMk id="117" creationId="{73840CF4-F848-4FE0-AEA6-C9E806911B9E}"/>
          </ac:grpSpMkLst>
        </pc:grpChg>
        <pc:picChg chg="add del">
          <ac:chgData name="Sowa Georg" userId="4daa8f8c-a9c9-4d0a-990e-64222481ed4b" providerId="ADAL" clId="{450231DE-2311-4176-961C-CC1FFCDE5D05}" dt="2022-10-06T16:23:44.151" v="15" actId="26606"/>
          <ac:picMkLst>
            <pc:docMk/>
            <pc:sldMk cId="2916322190" sldId="256"/>
            <ac:picMk id="4" creationId="{B7EC7D90-1128-E069-B407-1C03AFEDE1C2}"/>
          </ac:picMkLst>
        </pc:picChg>
        <pc:picChg chg="add mod ord">
          <ac:chgData name="Sowa Georg" userId="4daa8f8c-a9c9-4d0a-990e-64222481ed4b" providerId="ADAL" clId="{450231DE-2311-4176-961C-CC1FFCDE5D05}" dt="2022-10-19T15:30:56.859" v="84" actId="26606"/>
          <ac:picMkLst>
            <pc:docMk/>
            <pc:sldMk cId="2916322190" sldId="256"/>
            <ac:picMk id="19" creationId="{BE69209E-D46B-9DC3-BA2C-BB3D00A4DF71}"/>
          </ac:picMkLst>
        </pc:picChg>
        <pc:cxnChg chg="add del">
          <ac:chgData name="Sowa Georg" userId="4daa8f8c-a9c9-4d0a-990e-64222481ed4b" providerId="ADAL" clId="{450231DE-2311-4176-961C-CC1FFCDE5D05}" dt="2022-10-06T16:24:47.460" v="34" actId="26606"/>
          <ac:cxnSpMkLst>
            <pc:docMk/>
            <pc:sldMk cId="2916322190" sldId="256"/>
            <ac:cxnSpMk id="35" creationId="{93FD53B9-BACB-4F9A-9CF5-DFFABB89E39C}"/>
          </ac:cxnSpMkLst>
        </pc:cxnChg>
        <pc:cxnChg chg="add del">
          <ac:chgData name="Sowa Georg" userId="4daa8f8c-a9c9-4d0a-990e-64222481ed4b" providerId="ADAL" clId="{450231DE-2311-4176-961C-CC1FFCDE5D05}" dt="2022-10-06T16:24:47.460" v="34" actId="26606"/>
          <ac:cxnSpMkLst>
            <pc:docMk/>
            <pc:sldMk cId="2916322190" sldId="256"/>
            <ac:cxnSpMk id="37" creationId="{A33BAA05-2208-445F-893E-D4792BC031AF}"/>
          </ac:cxnSpMkLst>
        </pc:cxnChg>
        <pc:cxnChg chg="add del">
          <ac:chgData name="Sowa Georg" userId="4daa8f8c-a9c9-4d0a-990e-64222481ed4b" providerId="ADAL" clId="{450231DE-2311-4176-961C-CC1FFCDE5D05}" dt="2022-10-06T16:25:28.829" v="44" actId="26606"/>
          <ac:cxnSpMkLst>
            <pc:docMk/>
            <pc:sldMk cId="2916322190" sldId="256"/>
            <ac:cxnSpMk id="59" creationId="{D81E42A3-743C-4C15-9DA8-93AA9AEBFB17}"/>
          </ac:cxnSpMkLst>
        </pc:cxnChg>
        <pc:cxnChg chg="add del">
          <ac:chgData name="Sowa Georg" userId="4daa8f8c-a9c9-4d0a-990e-64222481ed4b" providerId="ADAL" clId="{450231DE-2311-4176-961C-CC1FFCDE5D05}" dt="2022-10-06T16:27:52.990" v="62" actId="26606"/>
          <ac:cxnSpMkLst>
            <pc:docMk/>
            <pc:sldMk cId="2916322190" sldId="256"/>
            <ac:cxnSpMk id="128" creationId="{1D7AD51E-A168-490B-B8A6-8AFE86E0F2B5}"/>
          </ac:cxnSpMkLst>
        </pc:cxnChg>
        <pc:cxnChg chg="add del">
          <ac:chgData name="Sowa Georg" userId="4daa8f8c-a9c9-4d0a-990e-64222481ed4b" providerId="ADAL" clId="{450231DE-2311-4176-961C-CC1FFCDE5D05}" dt="2022-10-06T16:28:00.955" v="64" actId="26606"/>
          <ac:cxnSpMkLst>
            <pc:docMk/>
            <pc:sldMk cId="2916322190" sldId="256"/>
            <ac:cxnSpMk id="131" creationId="{D4EDB048-C82F-4E9B-BCE9-3D1DBE5D59CE}"/>
          </ac:cxnSpMkLst>
        </pc:cxnChg>
      </pc:sldChg>
      <pc:sldChg chg="addSp delSp modSp new mod modTransition setBg modClrScheme addAnim delAnim modAnim chgLayout">
        <pc:chgData name="Sowa Georg" userId="4daa8f8c-a9c9-4d0a-990e-64222481ed4b" providerId="ADAL" clId="{450231DE-2311-4176-961C-CC1FFCDE5D05}" dt="2022-10-20T13:18:29.125" v="614"/>
        <pc:sldMkLst>
          <pc:docMk/>
          <pc:sldMk cId="3513794676" sldId="256"/>
        </pc:sldMkLst>
        <pc:spChg chg="del">
          <ac:chgData name="Sowa Georg" userId="4daa8f8c-a9c9-4d0a-990e-64222481ed4b" providerId="ADAL" clId="{450231DE-2311-4176-961C-CC1FFCDE5D05}" dt="2022-10-19T15:31:21.625" v="88"/>
          <ac:spMkLst>
            <pc:docMk/>
            <pc:sldMk cId="3513794676" sldId="256"/>
            <ac:spMk id="2" creationId="{5CF6413D-4BC1-3A9F-B84E-37AD5274CFA2}"/>
          </ac:spMkLst>
        </pc:spChg>
        <pc:spChg chg="del">
          <ac:chgData name="Sowa Georg" userId="4daa8f8c-a9c9-4d0a-990e-64222481ed4b" providerId="ADAL" clId="{450231DE-2311-4176-961C-CC1FFCDE5D05}" dt="2022-10-19T15:31:21.625" v="88"/>
          <ac:spMkLst>
            <pc:docMk/>
            <pc:sldMk cId="3513794676" sldId="256"/>
            <ac:spMk id="3" creationId="{4C44C677-21D4-22C7-D840-A7DB19899BF2}"/>
          </ac:spMkLst>
        </pc:spChg>
        <pc:spChg chg="add del mod">
          <ac:chgData name="Sowa Georg" userId="4daa8f8c-a9c9-4d0a-990e-64222481ed4b" providerId="ADAL" clId="{450231DE-2311-4176-961C-CC1FFCDE5D05}" dt="2022-10-19T15:31:22.360" v="89"/>
          <ac:spMkLst>
            <pc:docMk/>
            <pc:sldMk cId="3513794676" sldId="256"/>
            <ac:spMk id="4" creationId="{CA646836-98B0-4B4A-BA43-FB9A5B0F5005}"/>
          </ac:spMkLst>
        </pc:spChg>
        <pc:spChg chg="add del mod">
          <ac:chgData name="Sowa Georg" userId="4daa8f8c-a9c9-4d0a-990e-64222481ed4b" providerId="ADAL" clId="{450231DE-2311-4176-961C-CC1FFCDE5D05}" dt="2022-10-19T15:31:22.360" v="89"/>
          <ac:spMkLst>
            <pc:docMk/>
            <pc:sldMk cId="3513794676" sldId="256"/>
            <ac:spMk id="5" creationId="{12CEEBFB-5DFC-D642-B481-E6EDDF281090}"/>
          </ac:spMkLst>
        </pc:spChg>
        <pc:spChg chg="add mod">
          <ac:chgData name="Sowa Georg" userId="4daa8f8c-a9c9-4d0a-990e-64222481ed4b" providerId="ADAL" clId="{450231DE-2311-4176-961C-CC1FFCDE5D05}" dt="2022-10-19T15:34:35.543" v="193" actId="207"/>
          <ac:spMkLst>
            <pc:docMk/>
            <pc:sldMk cId="3513794676" sldId="256"/>
            <ac:spMk id="6" creationId="{445C0C1D-D5BB-BEBE-D113-6F22C276E6C6}"/>
          </ac:spMkLst>
        </pc:spChg>
        <pc:spChg chg="add mod">
          <ac:chgData name="Sowa Georg" userId="4daa8f8c-a9c9-4d0a-990e-64222481ed4b" providerId="ADAL" clId="{450231DE-2311-4176-961C-CC1FFCDE5D05}" dt="2022-10-19T15:38:44.800" v="530" actId="1038"/>
          <ac:spMkLst>
            <pc:docMk/>
            <pc:sldMk cId="3513794676" sldId="256"/>
            <ac:spMk id="7" creationId="{7D447982-A523-C7DB-466C-0B7FB5ADE316}"/>
          </ac:spMkLst>
        </pc:spChg>
        <pc:spChg chg="add del">
          <ac:chgData name="Sowa Georg" userId="4daa8f8c-a9c9-4d0a-990e-64222481ed4b" providerId="ADAL" clId="{450231DE-2311-4176-961C-CC1FFCDE5D05}" dt="2022-10-19T15:32:15.669" v="101" actId="26606"/>
          <ac:spMkLst>
            <pc:docMk/>
            <pc:sldMk cId="3513794676" sldId="256"/>
            <ac:spMk id="12" creationId="{0E91F5CA-B392-444C-88E3-BF5BAAEBDEB0}"/>
          </ac:spMkLst>
        </pc:spChg>
        <pc:spChg chg="add del">
          <ac:chgData name="Sowa Georg" userId="4daa8f8c-a9c9-4d0a-990e-64222481ed4b" providerId="ADAL" clId="{450231DE-2311-4176-961C-CC1FFCDE5D05}" dt="2022-10-19T15:32:15.669" v="101" actId="26606"/>
          <ac:spMkLst>
            <pc:docMk/>
            <pc:sldMk cId="3513794676" sldId="256"/>
            <ac:spMk id="14" creationId="{9752D771-2D72-4B2C-B816-121D10C38ED0}"/>
          </ac:spMkLst>
        </pc:spChg>
        <pc:spChg chg="add del">
          <ac:chgData name="Sowa Georg" userId="4daa8f8c-a9c9-4d0a-990e-64222481ed4b" providerId="ADAL" clId="{450231DE-2311-4176-961C-CC1FFCDE5D05}" dt="2022-10-19T15:32:15.669" v="101" actId="26606"/>
          <ac:spMkLst>
            <pc:docMk/>
            <pc:sldMk cId="3513794676" sldId="256"/>
            <ac:spMk id="16" creationId="{58D2EC0A-5E54-424F-BE02-26DFFEBD6F9D}"/>
          </ac:spMkLst>
        </pc:spChg>
        <pc:spChg chg="add del">
          <ac:chgData name="Sowa Georg" userId="4daa8f8c-a9c9-4d0a-990e-64222481ed4b" providerId="ADAL" clId="{450231DE-2311-4176-961C-CC1FFCDE5D05}" dt="2022-10-19T15:32:15.669" v="101" actId="26606"/>
          <ac:spMkLst>
            <pc:docMk/>
            <pc:sldMk cId="3513794676" sldId="256"/>
            <ac:spMk id="18" creationId="{DDCE5572-4319-4D42-813F-C8C69C08CAA8}"/>
          </ac:spMkLst>
        </pc:spChg>
        <pc:spChg chg="add del">
          <ac:chgData name="Sowa Georg" userId="4daa8f8c-a9c9-4d0a-990e-64222481ed4b" providerId="ADAL" clId="{450231DE-2311-4176-961C-CC1FFCDE5D05}" dt="2022-10-19T15:32:18.138" v="103" actId="26606"/>
          <ac:spMkLst>
            <pc:docMk/>
            <pc:sldMk cId="3513794676" sldId="256"/>
            <ac:spMk id="46" creationId="{A173122F-D466-4F08-90FA-0038F7AC214A}"/>
          </ac:spMkLst>
        </pc:spChg>
        <pc:spChg chg="add del">
          <ac:chgData name="Sowa Georg" userId="4daa8f8c-a9c9-4d0a-990e-64222481ed4b" providerId="ADAL" clId="{450231DE-2311-4176-961C-CC1FFCDE5D05}" dt="2022-10-19T15:32:18.138" v="103" actId="26606"/>
          <ac:spMkLst>
            <pc:docMk/>
            <pc:sldMk cId="3513794676" sldId="256"/>
            <ac:spMk id="47" creationId="{27D6616B-CA16-4E7A-AD49-69268088A5C7}"/>
          </ac:spMkLst>
        </pc:spChg>
        <pc:spChg chg="add del">
          <ac:chgData name="Sowa Georg" userId="4daa8f8c-a9c9-4d0a-990e-64222481ed4b" providerId="ADAL" clId="{450231DE-2311-4176-961C-CC1FFCDE5D05}" dt="2022-10-19T15:33:17.794" v="109" actId="26606"/>
          <ac:spMkLst>
            <pc:docMk/>
            <pc:sldMk cId="3513794676" sldId="256"/>
            <ac:spMk id="53" creationId="{3D7AAEFC-156E-1144-8D57-FBE2CD3B6CEB}"/>
          </ac:spMkLst>
        </pc:spChg>
        <pc:spChg chg="add del">
          <ac:chgData name="Sowa Georg" userId="4daa8f8c-a9c9-4d0a-990e-64222481ed4b" providerId="ADAL" clId="{450231DE-2311-4176-961C-CC1FFCDE5D05}" dt="2022-10-19T15:33:17.794" v="109" actId="26606"/>
          <ac:spMkLst>
            <pc:docMk/>
            <pc:sldMk cId="3513794676" sldId="256"/>
            <ac:spMk id="55" creationId="{4AF0997A-7C0F-4AD2-BA90-5FE341A17796}"/>
          </ac:spMkLst>
        </pc:spChg>
        <pc:spChg chg="add">
          <ac:chgData name="Sowa Georg" userId="4daa8f8c-a9c9-4d0a-990e-64222481ed4b" providerId="ADAL" clId="{450231DE-2311-4176-961C-CC1FFCDE5D05}" dt="2022-10-19T15:33:17.794" v="109" actId="26606"/>
          <ac:spMkLst>
            <pc:docMk/>
            <pc:sldMk cId="3513794676" sldId="256"/>
            <ac:spMk id="60" creationId="{D6F5F07B-A917-442C-82D5-5719737E9E68}"/>
          </ac:spMkLst>
        </pc:spChg>
        <pc:spChg chg="add">
          <ac:chgData name="Sowa Georg" userId="4daa8f8c-a9c9-4d0a-990e-64222481ed4b" providerId="ADAL" clId="{450231DE-2311-4176-961C-CC1FFCDE5D05}" dt="2022-10-19T15:33:17.794" v="109" actId="26606"/>
          <ac:spMkLst>
            <pc:docMk/>
            <pc:sldMk cId="3513794676" sldId="256"/>
            <ac:spMk id="62" creationId="{C6C3E48C-655A-4982-8E73-7FB0D9E650FE}"/>
          </ac:spMkLst>
        </pc:spChg>
        <pc:grpChg chg="add del">
          <ac:chgData name="Sowa Georg" userId="4daa8f8c-a9c9-4d0a-990e-64222481ed4b" providerId="ADAL" clId="{450231DE-2311-4176-961C-CC1FFCDE5D05}" dt="2022-10-19T15:32:18.138" v="103" actId="26606"/>
          <ac:grpSpMkLst>
            <pc:docMk/>
            <pc:sldMk cId="3513794676" sldId="256"/>
            <ac:grpSpMk id="48" creationId="{371201FD-B9B8-44FB-827C-2B72B2C61B68}"/>
          </ac:grpSpMkLst>
        </pc:grpChg>
        <pc:picChg chg="add del">
          <ac:chgData name="Sowa Georg" userId="4daa8f8c-a9c9-4d0a-990e-64222481ed4b" providerId="ADAL" clId="{450231DE-2311-4176-961C-CC1FFCDE5D05}" dt="2022-10-19T15:32:15.669" v="101" actId="26606"/>
          <ac:picMkLst>
            <pc:docMk/>
            <pc:sldMk cId="3513794676" sldId="256"/>
            <ac:picMk id="9" creationId="{92D90C6F-5C67-F301-4072-30FEABE6FC1D}"/>
          </ac:picMkLst>
        </pc:picChg>
        <pc:picChg chg="add del">
          <ac:chgData name="Sowa Georg" userId="4daa8f8c-a9c9-4d0a-990e-64222481ed4b" providerId="ADAL" clId="{450231DE-2311-4176-961C-CC1FFCDE5D05}" dt="2022-10-19T15:32:18.138" v="103" actId="26606"/>
          <ac:picMkLst>
            <pc:docMk/>
            <pc:sldMk cId="3513794676" sldId="256"/>
            <ac:picMk id="51" creationId="{201F5ADB-6437-7AAF-CD2C-2C0E58E97B6D}"/>
          </ac:picMkLst>
        </pc:picChg>
        <pc:picChg chg="add mod">
          <ac:chgData name="Sowa Georg" userId="4daa8f8c-a9c9-4d0a-990e-64222481ed4b" providerId="ADAL" clId="{450231DE-2311-4176-961C-CC1FFCDE5D05}" dt="2022-10-19T15:36:31.365" v="471" actId="1035"/>
          <ac:picMkLst>
            <pc:docMk/>
            <pc:sldMk cId="3513794676" sldId="256"/>
            <ac:picMk id="54" creationId="{3850382A-869D-BB0D-0026-D77296E04CE8}"/>
          </ac:picMkLst>
        </pc:picChg>
      </pc:sldChg>
      <pc:sldChg chg="addSp delSp modSp add del mod delAnim">
        <pc:chgData name="Sowa Georg" userId="4daa8f8c-a9c9-4d0a-990e-64222481ed4b" providerId="ADAL" clId="{450231DE-2311-4176-961C-CC1FFCDE5D05}" dt="2022-10-19T15:31:09.692" v="86" actId="47"/>
        <pc:sldMkLst>
          <pc:docMk/>
          <pc:sldMk cId="3336713290" sldId="257"/>
        </pc:sldMkLst>
        <pc:spChg chg="del mod">
          <ac:chgData name="Sowa Georg" userId="4daa8f8c-a9c9-4d0a-990e-64222481ed4b" providerId="ADAL" clId="{450231DE-2311-4176-961C-CC1FFCDE5D05}" dt="2022-10-06T16:28:37.265" v="69" actId="478"/>
          <ac:spMkLst>
            <pc:docMk/>
            <pc:sldMk cId="3336713290" sldId="257"/>
            <ac:spMk id="2" creationId="{BEB028D8-20CC-E77F-54FA-870E33E11B7B}"/>
          </ac:spMkLst>
        </pc:spChg>
        <pc:spChg chg="del mod">
          <ac:chgData name="Sowa Georg" userId="4daa8f8c-a9c9-4d0a-990e-64222481ed4b" providerId="ADAL" clId="{450231DE-2311-4176-961C-CC1FFCDE5D05}" dt="2022-10-06T16:28:43.870" v="71" actId="478"/>
          <ac:spMkLst>
            <pc:docMk/>
            <pc:sldMk cId="3336713290" sldId="257"/>
            <ac:spMk id="3" creationId="{B7B011A2-18CC-DC95-08D0-A353445E0E15}"/>
          </ac:spMkLst>
        </pc:spChg>
        <pc:spChg chg="add del mod">
          <ac:chgData name="Sowa Georg" userId="4daa8f8c-a9c9-4d0a-990e-64222481ed4b" providerId="ADAL" clId="{450231DE-2311-4176-961C-CC1FFCDE5D05}" dt="2022-10-06T16:28:51.835" v="72" actId="478"/>
          <ac:spMkLst>
            <pc:docMk/>
            <pc:sldMk cId="3336713290" sldId="257"/>
            <ac:spMk id="5" creationId="{8E2F2203-4713-F12D-A89D-BB020A72C71E}"/>
          </ac:spMkLst>
        </pc:spChg>
        <pc:spChg chg="add del mod">
          <ac:chgData name="Sowa Georg" userId="4daa8f8c-a9c9-4d0a-990e-64222481ed4b" providerId="ADAL" clId="{450231DE-2311-4176-961C-CC1FFCDE5D05}" dt="2022-10-06T16:28:57.861" v="73" actId="478"/>
          <ac:spMkLst>
            <pc:docMk/>
            <pc:sldMk cId="3336713290" sldId="257"/>
            <ac:spMk id="7" creationId="{DFDED4B2-5CEC-788A-275E-23CDD1B6E13C}"/>
          </ac:spMkLst>
        </pc:spChg>
        <pc:picChg chg="del">
          <ac:chgData name="Sowa Georg" userId="4daa8f8c-a9c9-4d0a-990e-64222481ed4b" providerId="ADAL" clId="{450231DE-2311-4176-961C-CC1FFCDE5D05}" dt="2022-10-06T16:28:24.336" v="67" actId="478"/>
          <ac:picMkLst>
            <pc:docMk/>
            <pc:sldMk cId="3336713290" sldId="257"/>
            <ac:picMk id="19" creationId="{BE69209E-D46B-9DC3-BA2C-BB3D00A4DF71}"/>
          </ac:picMkLst>
        </pc:picChg>
      </pc:sldChg>
      <pc:sldChg chg="new del">
        <pc:chgData name="Sowa Georg" userId="4daa8f8c-a9c9-4d0a-990e-64222481ed4b" providerId="ADAL" clId="{450231DE-2311-4176-961C-CC1FFCDE5D05}" dt="2022-10-19T15:39:16.634" v="534" actId="47"/>
        <pc:sldMkLst>
          <pc:docMk/>
          <pc:sldMk cId="4169908813" sldId="257"/>
        </pc:sldMkLst>
      </pc:sldChg>
      <pc:sldChg chg="addSp delSp modSp add del mod delAnim modAnim">
        <pc:chgData name="Sowa Georg" userId="4daa8f8c-a9c9-4d0a-990e-64222481ed4b" providerId="ADAL" clId="{450231DE-2311-4176-961C-CC1FFCDE5D05}" dt="2022-10-20T13:12:27.463" v="571" actId="2696"/>
        <pc:sldMkLst>
          <pc:docMk/>
          <pc:sldMk cId="4219259186" sldId="258"/>
        </pc:sldMkLst>
        <pc:spChg chg="add del mod">
          <ac:chgData name="Sowa Georg" userId="4daa8f8c-a9c9-4d0a-990e-64222481ed4b" providerId="ADAL" clId="{450231DE-2311-4176-961C-CC1FFCDE5D05}" dt="2022-10-19T15:39:34.032" v="538" actId="478"/>
          <ac:spMkLst>
            <pc:docMk/>
            <pc:sldMk cId="4219259186" sldId="258"/>
            <ac:spMk id="3" creationId="{D0D07E8B-A945-826A-1A38-B5A38650ADE5}"/>
          </ac:spMkLst>
        </pc:spChg>
        <pc:spChg chg="del mod">
          <ac:chgData name="Sowa Georg" userId="4daa8f8c-a9c9-4d0a-990e-64222481ed4b" providerId="ADAL" clId="{450231DE-2311-4176-961C-CC1FFCDE5D05}" dt="2022-10-19T15:39:25.045" v="536" actId="478"/>
          <ac:spMkLst>
            <pc:docMk/>
            <pc:sldMk cId="4219259186" sldId="258"/>
            <ac:spMk id="6" creationId="{445C0C1D-D5BB-BEBE-D113-6F22C276E6C6}"/>
          </ac:spMkLst>
        </pc:spChg>
        <pc:spChg chg="del">
          <ac:chgData name="Sowa Georg" userId="4daa8f8c-a9c9-4d0a-990e-64222481ed4b" providerId="ADAL" clId="{450231DE-2311-4176-961C-CC1FFCDE5D05}" dt="2022-10-19T15:39:30.156" v="537" actId="478"/>
          <ac:spMkLst>
            <pc:docMk/>
            <pc:sldMk cId="4219259186" sldId="258"/>
            <ac:spMk id="7" creationId="{7D447982-A523-C7DB-466C-0B7FB5ADE316}"/>
          </ac:spMkLst>
        </pc:spChg>
        <pc:spChg chg="add del">
          <ac:chgData name="Sowa Georg" userId="4daa8f8c-a9c9-4d0a-990e-64222481ed4b" providerId="ADAL" clId="{450231DE-2311-4176-961C-CC1FFCDE5D05}" dt="2022-10-20T13:11:33.339" v="569" actId="26606"/>
          <ac:spMkLst>
            <pc:docMk/>
            <pc:sldMk cId="4219259186" sldId="258"/>
            <ac:spMk id="60" creationId="{D6F5F07B-A917-442C-82D5-5719737E9E68}"/>
          </ac:spMkLst>
        </pc:spChg>
        <pc:spChg chg="add del">
          <ac:chgData name="Sowa Georg" userId="4daa8f8c-a9c9-4d0a-990e-64222481ed4b" providerId="ADAL" clId="{450231DE-2311-4176-961C-CC1FFCDE5D05}" dt="2022-10-20T13:11:33.339" v="569" actId="26606"/>
          <ac:spMkLst>
            <pc:docMk/>
            <pc:sldMk cId="4219259186" sldId="258"/>
            <ac:spMk id="62" creationId="{C6C3E48C-655A-4982-8E73-7FB0D9E650FE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26" creationId="{6BB4A288-31AD-48C2-B51A-26D773DE2A21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28" creationId="{CF296E0E-B856-46EB-BF61-6F696D2B0F3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30" creationId="{5CFB9D68-DE9A-4A28-83F3-BDE936BC8626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32" creationId="{18E53E05-AB1E-47FF-902E-E90E751F3B85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38" creationId="{11348FE6-F46B-4EF6-ABF2-E94E111A7C9A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39" creationId="{C4328E57-2330-4F13-BFF6-7D662323418A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40" creationId="{3B472971-029A-435A-869B-7008BFAB570B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41" creationId="{A8976310-F1DC-48F9-AD36-74130D4D3D5D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42" creationId="{0AF4E30D-0D8A-409E-A853-6ABC6EAD239B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43" creationId="{E6F5AA5D-8C79-4471-BF5A-446E26E0975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44" creationId="{2A9C4E18-24B9-47D9-A032-C9A37DA11A3B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45" creationId="{AAA85F2D-798C-49CD-A763-61EEF748115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46" creationId="{E90BC7BD-962A-4998-9586-5922D331A509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47" creationId="{FD15984B-B00C-4146-AF82-FE4A2E0216F7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48" creationId="{653F252F-FD4A-459A-8207-C44653674DD7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49" creationId="{7F482347-5925-4D3C-90D9-F9683926C7D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50" creationId="{CDB8D99C-5DE0-4E0B-A1DA-B459D6A33011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51" creationId="{4B3DBBB0-8F73-4928-8F50-052EEF835E89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52" creationId="{D27980A1-C22F-44D7-AE74-886DA837BF28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53" creationId="{9D9F4824-6BB3-425A-8E06-5F01EED72840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54" creationId="{8C4D63FD-DA9B-4ED5-8916-F45D3B4A370E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55" creationId="{79B2A1FE-DD90-4F0D-939C-A7EB7F36669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56" creationId="{004E13CC-A35E-4749-9CD7-4E2BE76A0387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57" creationId="{E7C8AAEA-99AD-4E47-8E62-6F21977D3F4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58" creationId="{62ED48FA-B40E-4309-99C6-5E0E8BFB03DC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59" creationId="{77626BCD-0233-4EE4-B436-4392B2FA8D0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160" creationId="{7C142E42-CE5B-420E-BF14-EF3CC5645E1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66" creationId="{87492D8E-F977-456B-B51B-511D6F482E1B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68" creationId="{6E11370A-07A8-4B6F-87C1-4D10DDE0A1C9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70" creationId="{E255E3FE-7B86-449A-AF1A-AC52EE23C148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72" creationId="{A7B0531A-680C-4DF1-9079-91CEF1100663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74" creationId="{E401ABF7-FBCE-4186-A2F6-225DA1AAF8D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76" creationId="{73F4CE2C-1879-429C-BEF8-B4CBE74D358A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78" creationId="{DF8C4C96-C8B3-4FE8-AB88-266C7B70C12C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80" creationId="{A1F6A798-5826-4217-AA86-87E3333A8C51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82" creationId="{13C819FE-96AB-4B2B-9EB9-521BB0D1A571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84" creationId="{76F963D1-D6FD-4AC3-8CEA-F6D685B570C8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86" creationId="{BB6DE3DC-F83D-4EFA-98A6-AE0DADC91475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88" creationId="{D16A3E88-E30E-4D41-8CBE-F2F68E0751C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90" creationId="{C6943EF0-FFA1-4BD9-91E9-6BBE9C33E3C7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92" creationId="{9335065C-C582-4DAB-86C6-AC19EF254097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94" creationId="{3EEB3F84-1654-4119-80E5-AE155AAF1386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96" creationId="{876BC8F1-5F0D-416D-A1ED-95278D66BE0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198" creationId="{F45C5D14-760E-4499-B64B-F51B85A88965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00" creationId="{995AABAB-6A52-4679-A95B-A65EE175C459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02" creationId="{47FCC39B-FFFD-42A5-ACD0-A5F4E777520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04" creationId="{B5B11BDA-831D-47F8-8B89-BFAA87C2BE8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06" creationId="{5926FD1B-8754-4647-9B73-1F0D71E80AA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08" creationId="{32EC329C-63CF-4F7D-9526-9A954B080EF1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10" creationId="{408FAD08-8446-42FA-9699-BE799FA8437A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12" creationId="{F484E431-286F-408E-984D-314B23CE74F2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14" creationId="{08B17BDE-8D74-467D-A76E-5A2F6726BE66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16" creationId="{7DB62772-4AFF-40F9-A2C7-9CD0E0197913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18" creationId="{959B1ADB-D486-49BB-8B0F-73DC121C219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20" creationId="{25C62AA7-4428-49B1-901D-3FABBAFCB3CD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22" creationId="{40CF24D9-B5B6-412D-958B-AD7FED3C2FBE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24" creationId="{D0D9DC73-D559-46FE-A479-BA4D850709B8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26" creationId="{F8EC3E3B-784F-483D-8A9C-7A83CB2128BE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28" creationId="{9F457AD7-42C5-4682-B59D-59DADA098F16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30" creationId="{88572CB7-DC8D-4A35-A258-E3C66D8B9E43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32" creationId="{87A4F656-FF18-4E06-B89A-D9CEDC787CE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34" creationId="{442D5ED8-DB79-4453-A622-9A46AA562FE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36" creationId="{1833B995-82C7-4A86-AC35-676DB09376FD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38" creationId="{0E6DFE62-917A-4DA1-A9C3-367349F4CDD6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40" creationId="{6AE33A91-D749-427E-9254-87DC693AF758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42" creationId="{2057B771-C835-4215-90A5-89D1AD806BC8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44" creationId="{BD2F9653-A545-400F-9847-8BD543264B83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46" creationId="{3E10A693-DFAC-44A9-B638-97D48A5BAB98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48" creationId="{34B6B28B-C598-4A2B-B73D-2E498276B630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50" creationId="{69E7A3A0-95C4-4D71-8978-BCDE6D0A2C40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52" creationId="{DA575FF7-EDF7-45DE-B1EC-25D3460A9FE6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54" creationId="{B49F6C6F-5F66-427C-85F0-D7FC301566C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56" creationId="{DF0B6371-285D-459E-9F09-3100F1162D2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58" creationId="{37DE214F-B280-4CEC-BB13-EAD3680ED0C2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60" creationId="{A8AC4DA6-6B9C-49E5-8440-534D328493B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62" creationId="{86C6FD8B-38A7-4391-B64F-BAB9F6CD2834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64" creationId="{82BD40BF-F1BD-4E72-A73A-B1F966AC0537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66" creationId="{A9DAC09B-4C12-4105-A208-6272BB68A3D5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68" creationId="{78F0A347-07AD-473D-8B2A-0BCB7052B0F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70" creationId="{D2AC5002-A2D0-40F1-9843-C1FDB8F14870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72" creationId="{82F66625-1293-49F8-B4A8-66FBB5E37B10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74" creationId="{2F2D3D2D-40ED-4E9D-951B-1D2ABFB63D12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76" creationId="{531A6EAF-4C9B-4C79-AFB3-C3EA7B892BB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82" creationId="{51D260C8-99D8-4F96-965F-A8A155E35D45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83" creationId="{ADEE2F84-77C4-4BF6-A992-F3580150C82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84" creationId="{542DBD35-B3D7-4ADA-AB84-AC80363E9DAD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85" creationId="{F418FE72-A2EC-4458-80BE-814B14FC8929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86" creationId="{CE0B17ED-CB1F-45DF-AE51-A736E0F13EAB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87" creationId="{92F34A59-AB56-46B5-AF61-7AA6AB5CE45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88" creationId="{77B98D8F-FFC3-4C70-A628-1109B19D158A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89" creationId="{C48521E4-6E2E-47D3-95FA-B3C4A1729C7D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90" creationId="{90050397-9285-4F5F-B8C7-481BC386BCAA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91" creationId="{9C5D529F-AE3A-4C3A-B074-AF9EE680AFF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92" creationId="{18FEA775-71E5-4B3F-A8BC-499808462650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93" creationId="{2F1AE185-70CC-4D11-9A36-C3625448A33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94" creationId="{CE0D22F1-DA0E-4F48-BE02-6BE6C22B550E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95" creationId="{9A207E13-2E0B-4268-AA96-26B01FB50275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96" creationId="{293E965A-102B-4A70-A27D-C0C1D25CA3EB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97" creationId="{6C5514CF-D0C9-42AF-93A0-6F4EA0DECED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298" creationId="{16BD410B-1516-4C72-9B77-5B9E6C9E1C65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299" creationId="{0F29BC51-960A-4E60-BCFA-EF2060A08DAC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00" creationId="{324F8791-55E5-4FD1-B52A-8E58A9891BA3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301" creationId="{884B65B7-89AF-4503-A9AC-5F29929692C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02" creationId="{503CE5C5-153D-4852-B8FB-A29E13F8292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303" creationId="{343FBB08-7E5E-4842-823A-8365927A387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04" creationId="{DE9D5C9F-C513-411E-8436-4B5958D61DBF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305" creationId="{6ED35F8F-2963-4AAF-8F71-B483D1B6DE2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06" creationId="{9D0A8041-71C9-4822-9915-2B17B2329F69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307" creationId="{E38378EE-E9D8-4A34-BADD-F32DE5A8ED7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08" creationId="{E4F76E47-DAA3-4C8E-B537-C672B653BA90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309" creationId="{C45F416E-2564-4DB1-9631-AE61E3D1C02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10" creationId="{EDFE6DD0-DF50-4C10-AD05-24CF33533926}"/>
          </ac:spMkLst>
        </pc:spChg>
        <pc:spChg chg="add del">
          <ac:chgData name="Sowa Georg" userId="4daa8f8c-a9c9-4d0a-990e-64222481ed4b" providerId="ADAL" clId="{450231DE-2311-4176-961C-CC1FFCDE5D05}" dt="2022-10-20T13:11:26.476" v="566" actId="26606"/>
          <ac:spMkLst>
            <pc:docMk/>
            <pc:sldMk cId="4219259186" sldId="258"/>
            <ac:spMk id="311" creationId="{10939842-A485-4585-94CF-830291B6CFE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12" creationId="{854350B7-7802-4829-AA39-CA4354D0655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14" creationId="{27791A08-B7B3-4B65-8E8D-530620A10E2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16" creationId="{22A54D44-39E9-4D1C-A03A-B222D48BCB0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18" creationId="{00095499-5811-4099-AED5-11DBCE5E6087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20" creationId="{3335B830-887E-41D7-843A-E04FC788F0C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22" creationId="{70256ACA-58E1-431A-9C8F-A90A81A20E2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24" creationId="{C1A3A0CD-FFF4-4A3D-9386-2BCE2517650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26" creationId="{40981EAC-B937-4897-BF3D-5FF4941F5E5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28" creationId="{E660C809-0CE0-4DF9-9A0C-A35FC1EF8785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30" creationId="{E4C42FED-6DA1-416E-98D0-B0C84B23844C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32" creationId="{8E68CF56-E65A-4AB1-823B-FDA8D130978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34" creationId="{6CB30CA6-4302-43FE-91F5-A90414CD3B0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36" creationId="{10EB2C4A-4563-4B77-82E8-19143482CC3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38" creationId="{F35D6553-B859-4EC5-9642-AE5E5B171BB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40" creationId="{DD3362FC-ACFB-409A-9E4C-DA53652CDA34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42" creationId="{87E1C2D8-1AF0-44AA-8959-9D14995E839D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44" creationId="{6D33478B-6995-4C07-AF69-537CB1CC626C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46" creationId="{DE4394B6-C229-44DF-9928-3B42B512D50D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48" creationId="{F825A735-54F6-4C3E-9694-53BDCEA17C4D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50" creationId="{5AB5717E-B8E9-4FAF-A493-A7F55CDF82A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52" creationId="{A63074B5-9D04-40B1-9089-5EF1F3BC8F7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54" creationId="{2FF88F98-A5AE-4E8B-ADD8-EB50B7A0356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56" creationId="{63DAFAC2-1AD6-4B8D-86F0-4898FD7281E0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93" creationId="{6BB4A288-31AD-48C2-B51A-26D773DE2A2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94" creationId="{E4EDFF6B-9633-41F1-8773-621480132CE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95" creationId="{3CBF9DF5-6CB4-47C6-B02C-66E82078E2D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96" creationId="{CF296E0E-B856-46EB-BF61-6F696D2B0F34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97" creationId="{BA7B3754-9F6B-4C2F-8542-DBF42BB6DEF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98" creationId="{6BE97838-F825-4CB4-A025-02EBFB5C2C8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399" creationId="{68702B33-475A-4DA7-94DA-4456F675B98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0" creationId="{3EA55035-019D-4549-9178-8493516E8AD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1" creationId="{E4E04C8F-5707-4FAC-95B9-F4C280B449F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2" creationId="{4F525CCB-B436-4FB5-8B3E-BE9CF4D6E159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3" creationId="{6AA32837-751F-43BF-8527-81363C09ED75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4" creationId="{435BBDD2-F618-4D0D-B41C-B6B88A5E099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5" creationId="{336EAA09-7133-43A7-BEB8-AE8ED9E7E404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6" creationId="{4F3596CD-0EA3-45FC-AEA8-641EC7DFE6D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7" creationId="{4F7F6E76-2832-4366-9184-C906F343893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8" creationId="{8FEC6EED-5F1C-4964-94F4-D5ECC63AFF6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09" creationId="{81ED7826-729E-429D-8CE0-20C630DA46F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0" creationId="{F6FCE7B9-4EAF-40C7-AB59-EF123401270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1" creationId="{1FA23490-BCAF-4CA4-9B59-E8BB1737A8B4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2" creationId="{2DFECD8A-C062-4D90-BA7C-903F010339F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3" creationId="{2550D7B6-519A-406E-96F4-4CD793D29097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4" creationId="{41BFAD0C-01A4-4F80-8DFA-AE9A5428707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5" creationId="{D9E7EE7F-7432-481E-8E4B-F87C6EBE23DC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6" creationId="{A64B563E-C2AE-45A0-830B-2A9A66FE9C55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7" creationId="{ECC13262-CBC7-4C28-8328-DAC7D21E9077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8" creationId="{67DA09ED-62F4-4F58-8372-15F8EE7A704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19" creationId="{02053DF0-753D-4182-A584-8D11DDE0B44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0" creationId="{8FE3533B-F854-4802-BC07-52398A98934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1" creationId="{4490248F-EA6D-475A-9CAD-8378F145CD3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2" creationId="{B52DAE76-A563-49B8-A243-6D4AD789E7A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3" creationId="{42310708-EC33-47CA-8FE2-FB6453C18D30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4" creationId="{BB1C127E-43BE-4E77-A656-B895E99539F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5" creationId="{72C99F46-016F-4D5A-9886-CE79807420A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6" creationId="{B95E6711-928E-49B2-ACA4-3BF8FD5DEFC9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7" creationId="{A7DF6691-C456-4F09-9EF4-DE2FE8D0F8D0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8" creationId="{40FA4633-1CE9-4A1B-900D-CDFFD17CEB6A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29" creationId="{186FAF3A-CA08-454A-84AD-89F1489A1EFD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0" creationId="{52EA7531-2664-467D-A0DC-382011BDD09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1" creationId="{F738E2DE-31D1-42BE-B8B5-BDFD35009EE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2" creationId="{EEDF256D-AA0A-46BF-A983-4035CF6BE490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3" creationId="{0C09BE07-CC3D-40DF-A8B5-268F4CCE107B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4" creationId="{EDA32518-86A7-4098-AD80-5C874622350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5" creationId="{7512851A-AA75-4EB8-A02D-2BB2E6AD955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6" creationId="{D4A6D15C-CD71-46F5-8136-A03F442383F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7" creationId="{746ED2E3-DBE0-4F33-A3AD-46532400DBE0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8" creationId="{23063569-BAF7-427B-9403-97B6CB7D775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39" creationId="{1006EC4B-4403-43BF-8CBC-7F0BB34D37E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0" creationId="{D9E738CE-45B7-4215-8DF8-05CCC29C663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1" creationId="{2D395422-61DC-4E05-8D16-FD73E048293D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2" creationId="{EABA1DB5-B872-43ED-9C2A-F0F226EE489A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3" creationId="{AEC64CDA-0DF0-4A4A-B94E-E8ADEF43D67A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4" creationId="{8887E492-0D91-4326-9283-21FE834AA7F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5" creationId="{07C547B2-DE7D-49CC-96EE-4DBD668E553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6" creationId="{C9EB7135-4B3D-493E-A52F-8F408B713AF7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7" creationId="{EFE824F1-84BA-4372-A77F-0DC1DE79575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8" creationId="{9EE25038-8D17-4812-A0E0-DA21A71A01C7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49" creationId="{F29C04A0-DB22-40E8-97C4-E3FE1D872C53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0" creationId="{F7A56C01-B5B6-443C-AA10-A2EF46C346D8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1" creationId="{475F7AFB-84C5-4614-8293-58560B92117F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2" creationId="{D6DF4E96-0078-4E9B-A411-110E92D1E760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3" creationId="{AF3044AF-40D9-4D0E-9DD6-93000203FDD2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4" creationId="{F7470FE4-A206-4939-9F59-E678E40A38C6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5" creationId="{2FA1C7D3-84C0-463B-AC0D-16D293A13FA1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6" creationId="{BBE9E528-3ADF-4379-B6A7-5673E783A83C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7" creationId="{35A13407-0E9D-43A5-9E0F-AE0EAAA9046E}"/>
          </ac:spMkLst>
        </pc:spChg>
        <pc:spChg chg="add del">
          <ac:chgData name="Sowa Georg" userId="4daa8f8c-a9c9-4d0a-990e-64222481ed4b" providerId="ADAL" clId="{450231DE-2311-4176-961C-CC1FFCDE5D05}" dt="2022-10-20T13:11:33.293" v="568" actId="26606"/>
          <ac:spMkLst>
            <pc:docMk/>
            <pc:sldMk cId="4219259186" sldId="258"/>
            <ac:spMk id="458" creationId="{D37707EA-23E4-4332-B0F0-572C37E6432D}"/>
          </ac:spMkLst>
        </pc:spChg>
        <pc:spChg chg="add">
          <ac:chgData name="Sowa Georg" userId="4daa8f8c-a9c9-4d0a-990e-64222481ed4b" providerId="ADAL" clId="{450231DE-2311-4176-961C-CC1FFCDE5D05}" dt="2022-10-20T13:11:33.339" v="569" actId="26606"/>
          <ac:spMkLst>
            <pc:docMk/>
            <pc:sldMk cId="4219259186" sldId="258"/>
            <ac:spMk id="461" creationId="{6BB4A288-31AD-48C2-B51A-26D773DE2A21}"/>
          </ac:spMkLst>
        </pc:spChg>
        <pc:grpChg chg="add del">
          <ac:chgData name="Sowa Georg" userId="4daa8f8c-a9c9-4d0a-990e-64222481ed4b" providerId="ADAL" clId="{450231DE-2311-4176-961C-CC1FFCDE5D05}" dt="2022-10-20T13:11:26.476" v="566" actId="26606"/>
          <ac:grpSpMkLst>
            <pc:docMk/>
            <pc:sldMk cId="4219259186" sldId="258"/>
            <ac:grpSpMk id="67" creationId="{71AFD227-869A-489C-A9B5-3F0498DF3C0C}"/>
          </ac:grpSpMkLst>
        </pc:grpChg>
        <pc:grpChg chg="add del">
          <ac:chgData name="Sowa Georg" userId="4daa8f8c-a9c9-4d0a-990e-64222481ed4b" providerId="ADAL" clId="{450231DE-2311-4176-961C-CC1FFCDE5D05}" dt="2022-10-20T13:11:26.476" v="566" actId="26606"/>
          <ac:grpSpMkLst>
            <pc:docMk/>
            <pc:sldMk cId="4219259186" sldId="258"/>
            <ac:grpSpMk id="134" creationId="{394A39AD-6341-47BA-9CB1-B54A5B44DEF5}"/>
          </ac:grpSpMkLst>
        </pc:grpChg>
        <pc:grpChg chg="add del">
          <ac:chgData name="Sowa Georg" userId="4daa8f8c-a9c9-4d0a-990e-64222481ed4b" providerId="ADAL" clId="{450231DE-2311-4176-961C-CC1FFCDE5D05}" dt="2022-10-20T13:11:26.476" v="566" actId="26606"/>
          <ac:grpSpMkLst>
            <pc:docMk/>
            <pc:sldMk cId="4219259186" sldId="258"/>
            <ac:grpSpMk id="161" creationId="{14C9F177-BFC9-46C6-83E8-0FDD0FC85C35}"/>
          </ac:grpSpMkLst>
        </pc:grpChg>
        <pc:grpChg chg="add del">
          <ac:chgData name="Sowa Georg" userId="4daa8f8c-a9c9-4d0a-990e-64222481ed4b" providerId="ADAL" clId="{450231DE-2311-4176-961C-CC1FFCDE5D05}" dt="2022-10-20T13:11:26.476" v="566" actId="26606"/>
          <ac:grpSpMkLst>
            <pc:docMk/>
            <pc:sldMk cId="4219259186" sldId="258"/>
            <ac:grpSpMk id="278" creationId="{FE88D089-7D31-4843-BA13-7413817400E8}"/>
          </ac:grpSpMkLst>
        </pc:grpChg>
        <pc:grpChg chg="add del">
          <ac:chgData name="Sowa Georg" userId="4daa8f8c-a9c9-4d0a-990e-64222481ed4b" providerId="ADAL" clId="{450231DE-2311-4176-961C-CC1FFCDE5D05}" dt="2022-10-20T13:11:33.293" v="568" actId="26606"/>
          <ac:grpSpMkLst>
            <pc:docMk/>
            <pc:sldMk cId="4219259186" sldId="258"/>
            <ac:grpSpMk id="313" creationId="{71AFD227-869A-489C-A9B5-3F0498DF3C0C}"/>
          </ac:grpSpMkLst>
        </pc:grpChg>
        <pc:grpChg chg="add">
          <ac:chgData name="Sowa Georg" userId="4daa8f8c-a9c9-4d0a-990e-64222481ed4b" providerId="ADAL" clId="{450231DE-2311-4176-961C-CC1FFCDE5D05}" dt="2022-10-20T13:11:33.339" v="569" actId="26606"/>
          <ac:grpSpMkLst>
            <pc:docMk/>
            <pc:sldMk cId="4219259186" sldId="258"/>
            <ac:grpSpMk id="460" creationId="{71AFD227-869A-489C-A9B5-3F0498DF3C0C}"/>
          </ac:grpSpMkLst>
        </pc:grpChg>
        <pc:grpChg chg="add">
          <ac:chgData name="Sowa Georg" userId="4daa8f8c-a9c9-4d0a-990e-64222481ed4b" providerId="ADAL" clId="{450231DE-2311-4176-961C-CC1FFCDE5D05}" dt="2022-10-20T13:11:33.339" v="569" actId="26606"/>
          <ac:grpSpMkLst>
            <pc:docMk/>
            <pc:sldMk cId="4219259186" sldId="258"/>
            <ac:grpSpMk id="462" creationId="{0898FB1F-7EBD-4218-BFEB-6EE4C5A5F65C}"/>
          </ac:grpSpMkLst>
        </pc:grpChg>
        <pc:picChg chg="add del mod">
          <ac:chgData name="Sowa Georg" userId="4daa8f8c-a9c9-4d0a-990e-64222481ed4b" providerId="ADAL" clId="{450231DE-2311-4176-961C-CC1FFCDE5D05}" dt="2022-10-19T15:42:39.195" v="543" actId="478"/>
          <ac:picMkLst>
            <pc:docMk/>
            <pc:sldMk cId="4219259186" sldId="258"/>
            <ac:picMk id="4" creationId="{AB5B653A-DB24-A9CD-873C-651C88E0C4C2}"/>
          </ac:picMkLst>
        </pc:picChg>
        <pc:picChg chg="mod">
          <ac:chgData name="Sowa Georg" userId="4daa8f8c-a9c9-4d0a-990e-64222481ed4b" providerId="ADAL" clId="{450231DE-2311-4176-961C-CC1FFCDE5D05}" dt="2022-10-20T13:11:33.339" v="569" actId="26606"/>
          <ac:picMkLst>
            <pc:docMk/>
            <pc:sldMk cId="4219259186" sldId="258"/>
            <ac:picMk id="54" creationId="{3850382A-869D-BB0D-0026-D77296E04CE8}"/>
          </ac:picMkLst>
        </pc:picChg>
      </pc:sldChg>
      <pc:sldChg chg="addSp delSp modSp add mod modTransition delAnim">
        <pc:chgData name="Sowa Georg" userId="4daa8f8c-a9c9-4d0a-990e-64222481ed4b" providerId="ADAL" clId="{450231DE-2311-4176-961C-CC1FFCDE5D05}" dt="2022-10-20T13:14:50.877" v="592"/>
        <pc:sldMkLst>
          <pc:docMk/>
          <pc:sldMk cId="1300582383" sldId="259"/>
        </pc:sldMkLst>
        <pc:spChg chg="add del mod">
          <ac:chgData name="Sowa Georg" userId="4daa8f8c-a9c9-4d0a-990e-64222481ed4b" providerId="ADAL" clId="{450231DE-2311-4176-961C-CC1FFCDE5D05}" dt="2022-10-20T13:12:49.500" v="576" actId="478"/>
          <ac:spMkLst>
            <pc:docMk/>
            <pc:sldMk cId="1300582383" sldId="259"/>
            <ac:spMk id="3" creationId="{216D1447-1517-3B6C-A057-904BD21BA475}"/>
          </ac:spMkLst>
        </pc:spChg>
        <pc:spChg chg="add del mod">
          <ac:chgData name="Sowa Georg" userId="4daa8f8c-a9c9-4d0a-990e-64222481ed4b" providerId="ADAL" clId="{450231DE-2311-4176-961C-CC1FFCDE5D05}" dt="2022-10-20T13:12:45.012" v="575" actId="478"/>
          <ac:spMkLst>
            <pc:docMk/>
            <pc:sldMk cId="1300582383" sldId="259"/>
            <ac:spMk id="5" creationId="{CCB84AF2-1F53-97A1-4A46-D43626C9A35A}"/>
          </ac:spMkLst>
        </pc:spChg>
        <pc:spChg chg="del">
          <ac:chgData name="Sowa Georg" userId="4daa8f8c-a9c9-4d0a-990e-64222481ed4b" providerId="ADAL" clId="{450231DE-2311-4176-961C-CC1FFCDE5D05}" dt="2022-10-20T13:12:36.310" v="573" actId="478"/>
          <ac:spMkLst>
            <pc:docMk/>
            <pc:sldMk cId="1300582383" sldId="259"/>
            <ac:spMk id="6" creationId="{445C0C1D-D5BB-BEBE-D113-6F22C276E6C6}"/>
          </ac:spMkLst>
        </pc:spChg>
        <pc:spChg chg="del">
          <ac:chgData name="Sowa Georg" userId="4daa8f8c-a9c9-4d0a-990e-64222481ed4b" providerId="ADAL" clId="{450231DE-2311-4176-961C-CC1FFCDE5D05}" dt="2022-10-20T13:12:41.292" v="574" actId="478"/>
          <ac:spMkLst>
            <pc:docMk/>
            <pc:sldMk cId="1300582383" sldId="259"/>
            <ac:spMk id="7" creationId="{7D447982-A523-C7DB-466C-0B7FB5ADE316}"/>
          </ac:spMkLst>
        </pc:spChg>
        <pc:picChg chg="mod">
          <ac:chgData name="Sowa Georg" userId="4daa8f8c-a9c9-4d0a-990e-64222481ed4b" providerId="ADAL" clId="{450231DE-2311-4176-961C-CC1FFCDE5D05}" dt="2022-10-20T13:12:54.081" v="578" actId="1036"/>
          <ac:picMkLst>
            <pc:docMk/>
            <pc:sldMk cId="1300582383" sldId="259"/>
            <ac:picMk id="54" creationId="{3850382A-869D-BB0D-0026-D77296E04CE8}"/>
          </ac:picMkLst>
        </pc:picChg>
      </pc:sldChg>
      <pc:sldMasterChg chg="add del addSldLayout delSldLayout">
        <pc:chgData name="Sowa Georg" userId="4daa8f8c-a9c9-4d0a-990e-64222481ed4b" providerId="ADAL" clId="{450231DE-2311-4176-961C-CC1FFCDE5D05}" dt="2022-10-06T16:23:44.182" v="16" actId="26606"/>
        <pc:sldMasterMkLst>
          <pc:docMk/>
          <pc:sldMasterMk cId="2591191577" sldId="2147483648"/>
        </pc:sldMasterMkLst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2074669472" sldId="2147483649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579857811" sldId="2147483650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3155843369" sldId="2147483651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646126352" sldId="2147483652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2508011813" sldId="2147483653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3300071305" sldId="2147483654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3812217586" sldId="2147483655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4250458361" sldId="2147483656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3955043604" sldId="2147483657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2969732206" sldId="2147483658"/>
          </pc:sldLayoutMkLst>
        </pc:sldLayoutChg>
        <pc:sldLayoutChg chg="add del">
          <pc:chgData name="Sowa Georg" userId="4daa8f8c-a9c9-4d0a-990e-64222481ed4b" providerId="ADAL" clId="{450231DE-2311-4176-961C-CC1FFCDE5D05}" dt="2022-10-06T16:23:44.182" v="16" actId="26606"/>
          <pc:sldLayoutMkLst>
            <pc:docMk/>
            <pc:sldMasterMk cId="2591191577" sldId="2147483648"/>
            <pc:sldLayoutMk cId="1758965906" sldId="2147483659"/>
          </pc:sldLayoutMkLst>
        </pc:sldLayoutChg>
      </pc:sldMasterChg>
      <pc:sldMasterChg chg="add del replId addSldLayout delSldLayout">
        <pc:chgData name="Sowa Georg" userId="4daa8f8c-a9c9-4d0a-990e-64222481ed4b" providerId="ADAL" clId="{450231DE-2311-4176-961C-CC1FFCDE5D05}" dt="2022-10-06T16:23:44.151" v="15" actId="26606"/>
        <pc:sldMasterMkLst>
          <pc:docMk/>
          <pc:sldMasterMk cId="3762295221" sldId="2147483660"/>
        </pc:sldMasterMkLst>
        <pc:sldLayoutChg chg="add del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3645915494" sldId="2147483661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1211338827" sldId="2147483662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1227058983" sldId="2147483663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892195045" sldId="2147483664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821733717" sldId="2147483665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1603823462" sldId="2147483666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2444697382" sldId="2147483667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83523825" sldId="2147483668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3230348931" sldId="2147483669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1753751050" sldId="2147483670"/>
          </pc:sldLayoutMkLst>
        </pc:sldLayoutChg>
        <pc:sldLayoutChg chg="add del replId">
          <pc:chgData name="Sowa Georg" userId="4daa8f8c-a9c9-4d0a-990e-64222481ed4b" providerId="ADAL" clId="{450231DE-2311-4176-961C-CC1FFCDE5D05}" dt="2022-10-06T16:23:44.151" v="15" actId="26606"/>
          <pc:sldLayoutMkLst>
            <pc:docMk/>
            <pc:sldMasterMk cId="3762295221" sldId="2147483660"/>
            <pc:sldLayoutMk cId="664267426" sldId="2147483671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4:56.291" v="37" actId="26606"/>
        <pc:sldMasterMkLst>
          <pc:docMk/>
          <pc:sldMasterMk cId="3633999456" sldId="2147483673"/>
        </pc:sldMasterMkLst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1327317605" sldId="2147483662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3868784103" sldId="2147483663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4163355967" sldId="2147483664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465103589" sldId="2147483665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3922928653" sldId="2147483666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500446534" sldId="2147483667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741541502" sldId="2147483668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4211838064" sldId="2147483669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248896524" sldId="2147483670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3037328312" sldId="2147483671"/>
          </pc:sldLayoutMkLst>
        </pc:sldLayoutChg>
        <pc:sldLayoutChg chg="add del">
          <pc:chgData name="Sowa Georg" userId="4daa8f8c-a9c9-4d0a-990e-64222481ed4b" providerId="ADAL" clId="{450231DE-2311-4176-961C-CC1FFCDE5D05}" dt="2022-10-06T16:24:56.291" v="37" actId="26606"/>
          <pc:sldLayoutMkLst>
            <pc:docMk/>
            <pc:sldMasterMk cId="3633999456" sldId="2147483673"/>
            <pc:sldLayoutMk cId="3286140829" sldId="2147483672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4:56.245" v="36" actId="26606"/>
        <pc:sldMasterMkLst>
          <pc:docMk/>
          <pc:sldMasterMk cId="2713825862" sldId="2147483674"/>
        </pc:sldMasterMkLst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863048435" sldId="2147483675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3888664591" sldId="2147483676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1500482416" sldId="2147483677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3713425479" sldId="2147483678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3519158695" sldId="2147483679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296590102" sldId="2147483680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1075422864" sldId="2147483681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2922675833" sldId="2147483682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1652221642" sldId="2147483683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2851178941" sldId="2147483684"/>
          </pc:sldLayoutMkLst>
        </pc:sldLayoutChg>
        <pc:sldLayoutChg chg="add del">
          <pc:chgData name="Sowa Georg" userId="4daa8f8c-a9c9-4d0a-990e-64222481ed4b" providerId="ADAL" clId="{450231DE-2311-4176-961C-CC1FFCDE5D05}" dt="2022-10-06T16:24:56.245" v="36" actId="26606"/>
          <pc:sldLayoutMkLst>
            <pc:docMk/>
            <pc:sldMasterMk cId="2713825862" sldId="2147483674"/>
            <pc:sldLayoutMk cId="550035148" sldId="2147483685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4:47.460" v="34" actId="26606"/>
        <pc:sldMasterMkLst>
          <pc:docMk/>
          <pc:sldMasterMk cId="3545544982" sldId="2147483710"/>
        </pc:sldMasterMkLst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108770579" sldId="2147483699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26174063" sldId="2147483700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906468087" sldId="2147483701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2097544529" sldId="2147483702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2412826186" sldId="2147483703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3682986990" sldId="2147483704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984335979" sldId="2147483705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3554385809" sldId="2147483706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2131875063" sldId="2147483707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3537616707" sldId="2147483708"/>
          </pc:sldLayoutMkLst>
        </pc:sldLayoutChg>
        <pc:sldLayoutChg chg="add del">
          <pc:chgData name="Sowa Georg" userId="4daa8f8c-a9c9-4d0a-990e-64222481ed4b" providerId="ADAL" clId="{450231DE-2311-4176-961C-CC1FFCDE5D05}" dt="2022-10-06T16:24:47.460" v="34" actId="26606"/>
          <pc:sldLayoutMkLst>
            <pc:docMk/>
            <pc:sldMasterMk cId="3545544982" sldId="2147483710"/>
            <pc:sldLayoutMk cId="3830722667" sldId="2147483709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4:42.582" v="32" actId="26606"/>
        <pc:sldMasterMkLst>
          <pc:docMk/>
          <pc:sldMasterMk cId="2165101732" sldId="2147483723"/>
        </pc:sldMasterMkLst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1398905511" sldId="2147483712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4174292267" sldId="2147483713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1434017092" sldId="2147483714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3395649397" sldId="2147483715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3702086214" sldId="2147483716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2963954692" sldId="2147483717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3538862337" sldId="2147483718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3763605075" sldId="2147483719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3559209415" sldId="2147483720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2982012909" sldId="2147483721"/>
          </pc:sldLayoutMkLst>
        </pc:sldLayoutChg>
        <pc:sldLayoutChg chg="add del">
          <pc:chgData name="Sowa Georg" userId="4daa8f8c-a9c9-4d0a-990e-64222481ed4b" providerId="ADAL" clId="{450231DE-2311-4176-961C-CC1FFCDE5D05}" dt="2022-10-06T16:24:42.582" v="32" actId="26606"/>
          <pc:sldLayoutMkLst>
            <pc:docMk/>
            <pc:sldMasterMk cId="2165101732" sldId="2147483723"/>
            <pc:sldLayoutMk cId="3316799728" sldId="2147483722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6:04.051" v="55" actId="26606"/>
        <pc:sldMasterMkLst>
          <pc:docMk/>
          <pc:sldMasterMk cId="501783409" sldId="2147483749"/>
        </pc:sldMasterMkLst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1090467701" sldId="2147483738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1448798440" sldId="2147483739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1935220683" sldId="2147483740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3733126058" sldId="2147483741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232321073" sldId="2147483742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2403037134" sldId="2147483743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3503143055" sldId="2147483744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671933041" sldId="2147483745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4001075048" sldId="2147483746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308473646" sldId="2147483747"/>
          </pc:sldLayoutMkLst>
        </pc:sldLayoutChg>
        <pc:sldLayoutChg chg="add del">
          <pc:chgData name="Sowa Georg" userId="4daa8f8c-a9c9-4d0a-990e-64222481ed4b" providerId="ADAL" clId="{450231DE-2311-4176-961C-CC1FFCDE5D05}" dt="2022-10-06T16:26:04.051" v="55" actId="26606"/>
          <pc:sldLayoutMkLst>
            <pc:docMk/>
            <pc:sldMasterMk cId="501783409" sldId="2147483749"/>
            <pc:sldLayoutMk cId="2336181783" sldId="2147483748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8:01.002" v="65" actId="26606"/>
        <pc:sldMasterMkLst>
          <pc:docMk/>
          <pc:sldMasterMk cId="1466536412" sldId="2147483750"/>
        </pc:sldMasterMkLst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3729227744" sldId="2147483751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3966327795" sldId="2147483752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135704324" sldId="2147483753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2305287577" sldId="2147483754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3741038159" sldId="2147483755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2013074787" sldId="2147483756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3952805074" sldId="2147483757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976360424" sldId="2147483758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3482198560" sldId="2147483759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2251668168" sldId="2147483760"/>
          </pc:sldLayoutMkLst>
        </pc:sldLayoutChg>
        <pc:sldLayoutChg chg="add del">
          <pc:chgData name="Sowa Georg" userId="4daa8f8c-a9c9-4d0a-990e-64222481ed4b" providerId="ADAL" clId="{450231DE-2311-4176-961C-CC1FFCDE5D05}" dt="2022-10-06T16:28:01.002" v="65" actId="26606"/>
          <pc:sldLayoutMkLst>
            <pc:docMk/>
            <pc:sldMasterMk cId="1466536412" sldId="2147483750"/>
            <pc:sldLayoutMk cId="3542400577" sldId="2147483761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6:04.003" v="54" actId="26606"/>
        <pc:sldMasterMkLst>
          <pc:docMk/>
          <pc:sldMasterMk cId="866033826" sldId="2147483773"/>
        </pc:sldMasterMkLst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4175986133" sldId="2147483762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501408105" sldId="2147483763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3956428730" sldId="2147483764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3005273670" sldId="2147483765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387134519" sldId="2147483766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4070204024" sldId="2147483767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1064091766" sldId="2147483768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2741276871" sldId="2147483769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1596450868" sldId="2147483770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1279768782" sldId="2147483771"/>
          </pc:sldLayoutMkLst>
        </pc:sldLayoutChg>
        <pc:sldLayoutChg chg="add del">
          <pc:chgData name="Sowa Georg" userId="4daa8f8c-a9c9-4d0a-990e-64222481ed4b" providerId="ADAL" clId="{450231DE-2311-4176-961C-CC1FFCDE5D05}" dt="2022-10-06T16:26:04.003" v="54" actId="26606"/>
          <pc:sldLayoutMkLst>
            <pc:docMk/>
            <pc:sldMasterMk cId="866033826" sldId="2147483773"/>
            <pc:sldLayoutMk cId="3330445932" sldId="2147483772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8:00.955" v="64" actId="26606"/>
        <pc:sldMasterMkLst>
          <pc:docMk/>
          <pc:sldMasterMk cId="1630027954" sldId="2147483775"/>
        </pc:sldMasterMkLst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3717380522" sldId="2147483764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1309846160" sldId="2147483765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3547133791" sldId="2147483766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2407631087" sldId="2147483767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1149603980" sldId="2147483768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3283804462" sldId="2147483769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3669798505" sldId="2147483770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114967291" sldId="2147483771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1492373218" sldId="2147483772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2044220993" sldId="2147483773"/>
          </pc:sldLayoutMkLst>
        </pc:sldLayoutChg>
        <pc:sldLayoutChg chg="add del">
          <pc:chgData name="Sowa Georg" userId="4daa8f8c-a9c9-4d0a-990e-64222481ed4b" providerId="ADAL" clId="{450231DE-2311-4176-961C-CC1FFCDE5D05}" dt="2022-10-06T16:28:00.955" v="64" actId="26606"/>
          <pc:sldLayoutMkLst>
            <pc:docMk/>
            <pc:sldMasterMk cId="1630027954" sldId="2147483775"/>
            <pc:sldLayoutMk cId="189559021" sldId="2147483774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5:27.677" v="42" actId="26606"/>
        <pc:sldMasterMkLst>
          <pc:docMk/>
          <pc:sldMasterMk cId="4215833851" sldId="2147483786"/>
        </pc:sldMasterMkLst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3992636617" sldId="2147483775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3704844734" sldId="2147483776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2274359106" sldId="2147483777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4214264641" sldId="2147483778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2386721750" sldId="2147483779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946627097" sldId="2147483780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3489840681" sldId="2147483781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3190049147" sldId="2147483782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3536338243" sldId="2147483783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3286278034" sldId="2147483784"/>
          </pc:sldLayoutMkLst>
        </pc:sldLayoutChg>
        <pc:sldLayoutChg chg="add del">
          <pc:chgData name="Sowa Georg" userId="4daa8f8c-a9c9-4d0a-990e-64222481ed4b" providerId="ADAL" clId="{450231DE-2311-4176-961C-CC1FFCDE5D05}" dt="2022-10-06T16:25:27.677" v="42" actId="26606"/>
          <pc:sldLayoutMkLst>
            <pc:docMk/>
            <pc:sldMasterMk cId="4215833851" sldId="2147483786"/>
            <pc:sldLayoutMk cId="1236557129" sldId="2147483785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19T15:32:18.185" v="104" actId="26606"/>
        <pc:sldMasterMkLst>
          <pc:docMk/>
          <pc:sldMasterMk cId="3790017595" sldId="2147483788"/>
        </pc:sldMasterMkLst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2390059722" sldId="2147483777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3170770313" sldId="2147483778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4067518581" sldId="2147483779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3733516452" sldId="2147483780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2522231837" sldId="2147483781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1438612912" sldId="2147483782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1818191951" sldId="2147483783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3103449341" sldId="2147483784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207992617" sldId="2147483785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2872155529" sldId="2147483786"/>
          </pc:sldLayoutMkLst>
        </pc:sldLayoutChg>
        <pc:sldLayoutChg chg="add del">
          <pc:chgData name="Sowa Georg" userId="4daa8f8c-a9c9-4d0a-990e-64222481ed4b" providerId="ADAL" clId="{450231DE-2311-4176-961C-CC1FFCDE5D05}" dt="2022-10-19T15:32:18.185" v="104" actId="26606"/>
          <pc:sldLayoutMkLst>
            <pc:docMk/>
            <pc:sldMasterMk cId="3790017595" sldId="2147483788"/>
            <pc:sldLayoutMk cId="3224943401" sldId="2147483787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19T15:33:17.794" v="109" actId="26606"/>
        <pc:sldMasterMkLst>
          <pc:docMk/>
          <pc:sldMasterMk cId="749120749" sldId="2147483789"/>
        </pc:sldMasterMkLst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1837612273" sldId="2147483790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155957369" sldId="2147483791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2226380382" sldId="2147483792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1948810850" sldId="2147483793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2818650741" sldId="2147483794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4092621509" sldId="2147483795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4148995225" sldId="2147483796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4231264508" sldId="2147483797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930780053" sldId="2147483798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2717570925" sldId="2147483799"/>
          </pc:sldLayoutMkLst>
        </pc:sldLayoutChg>
        <pc:sldLayoutChg chg="add del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749120749" sldId="2147483789"/>
            <pc:sldLayoutMk cId="649615847" sldId="2147483800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19T15:32:15.669" v="101" actId="26606"/>
        <pc:sldMasterMkLst>
          <pc:docMk/>
          <pc:sldMasterMk cId="3062081533" sldId="2147483789"/>
        </pc:sldMasterMkLst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3053725315" sldId="2147483790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1396181763" sldId="2147483791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2884674630" sldId="2147483792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824996514" sldId="2147483793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3825633945" sldId="2147483794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144541891" sldId="2147483795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2198323382" sldId="2147483796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4154491400" sldId="2147483797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612917346" sldId="2147483798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3786133431" sldId="2147483799"/>
          </pc:sldLayoutMkLst>
        </pc:sldLayoutChg>
        <pc:sldLayoutChg chg="add del">
          <pc:chgData name="Sowa Georg" userId="4daa8f8c-a9c9-4d0a-990e-64222481ed4b" providerId="ADAL" clId="{450231DE-2311-4176-961C-CC1FFCDE5D05}" dt="2022-10-19T15:32:15.669" v="101" actId="26606"/>
          <pc:sldLayoutMkLst>
            <pc:docMk/>
            <pc:sldMasterMk cId="3062081533" sldId="2147483789"/>
            <pc:sldLayoutMk cId="3582416322" sldId="2147483800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6:02.665" v="52" actId="26606"/>
        <pc:sldMasterMkLst>
          <pc:docMk/>
          <pc:sldMasterMk cId="1366936855" sldId="2147483799"/>
        </pc:sldMasterMkLst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3724860440" sldId="2147483788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426293859" sldId="2147483789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2691712056" sldId="2147483790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4086397495" sldId="2147483791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3585466025" sldId="2147483792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1339427498" sldId="2147483793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2555427206" sldId="2147483794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1129208074" sldId="2147483795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1520802496" sldId="2147483796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427719166" sldId="2147483797"/>
          </pc:sldLayoutMkLst>
        </pc:sldLayoutChg>
        <pc:sldLayoutChg chg="add del">
          <pc:chgData name="Sowa Georg" userId="4daa8f8c-a9c9-4d0a-990e-64222481ed4b" providerId="ADAL" clId="{450231DE-2311-4176-961C-CC1FFCDE5D05}" dt="2022-10-06T16:26:02.665" v="52" actId="26606"/>
          <pc:sldLayoutMkLst>
            <pc:docMk/>
            <pc:sldMasterMk cId="1366936855" sldId="2147483799"/>
            <pc:sldLayoutMk cId="944465352" sldId="2147483798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7:52.990" v="62" actId="26606"/>
        <pc:sldMasterMkLst>
          <pc:docMk/>
          <pc:sldMasterMk cId="2224595458" sldId="2147483801"/>
        </pc:sldMasterMkLst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309220510" sldId="2147483790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890994175" sldId="2147483791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1236683936" sldId="2147483792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3287270348" sldId="2147483793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2719078894" sldId="2147483794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2466543161" sldId="2147483795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1238272481" sldId="2147483796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2342075659" sldId="2147483797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727062031" sldId="2147483798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2648173590" sldId="2147483799"/>
          </pc:sldLayoutMkLst>
        </pc:sldLayoutChg>
        <pc:sldLayoutChg chg="add del">
          <pc:chgData name="Sowa Georg" userId="4daa8f8c-a9c9-4d0a-990e-64222481ed4b" providerId="ADAL" clId="{450231DE-2311-4176-961C-CC1FFCDE5D05}" dt="2022-10-06T16:27:52.990" v="62" actId="26606"/>
          <pc:sldLayoutMkLst>
            <pc:docMk/>
            <pc:sldMasterMk cId="2224595458" sldId="2147483801"/>
            <pc:sldLayoutMk cId="3272383750" sldId="2147483800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5:38.852" v="48" actId="26606"/>
        <pc:sldMasterMkLst>
          <pc:docMk/>
          <pc:sldMasterMk cId="4149706002" sldId="2147483825"/>
        </pc:sldMasterMkLst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2546295741" sldId="2147483814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3165806097" sldId="2147483815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572796309" sldId="2147483816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1762944294" sldId="2147483817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632646072" sldId="2147483818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95971131" sldId="2147483819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107313659" sldId="2147483820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1681972913" sldId="2147483821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1493925676" sldId="2147483822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417441262" sldId="2147483823"/>
          </pc:sldLayoutMkLst>
        </pc:sldLayoutChg>
        <pc:sldLayoutChg chg="add del">
          <pc:chgData name="Sowa Georg" userId="4daa8f8c-a9c9-4d0a-990e-64222481ed4b" providerId="ADAL" clId="{450231DE-2311-4176-961C-CC1FFCDE5D05}" dt="2022-10-06T16:25:38.852" v="48" actId="26606"/>
          <pc:sldLayoutMkLst>
            <pc:docMk/>
            <pc:sldMasterMk cId="4149706002" sldId="2147483825"/>
            <pc:sldLayoutMk cId="606182491" sldId="2147483824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5:36.740" v="46" actId="26606"/>
        <pc:sldMasterMkLst>
          <pc:docMk/>
          <pc:sldMasterMk cId="3128409872" sldId="2147483828"/>
        </pc:sldMasterMkLst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2865165559" sldId="2147483817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1653943298" sldId="2147483818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3191992174" sldId="2147483819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1708406254" sldId="2147483820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688817355" sldId="2147483821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1991022175" sldId="2147483822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3097604449" sldId="2147483823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887295136" sldId="2147483824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2395403932" sldId="2147483825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1303377057" sldId="2147483826"/>
          </pc:sldLayoutMkLst>
        </pc:sldLayoutChg>
        <pc:sldLayoutChg chg="add del">
          <pc:chgData name="Sowa Georg" userId="4daa8f8c-a9c9-4d0a-990e-64222481ed4b" providerId="ADAL" clId="{450231DE-2311-4176-961C-CC1FFCDE5D05}" dt="2022-10-06T16:25:36.740" v="46" actId="26606"/>
          <pc:sldLayoutMkLst>
            <pc:docMk/>
            <pc:sldMasterMk cId="3128409872" sldId="2147483828"/>
            <pc:sldLayoutMk cId="3320757867" sldId="2147483827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5:48.234" v="50" actId="26606"/>
        <pc:sldMasterMkLst>
          <pc:docMk/>
          <pc:sldMasterMk cId="726635072" sldId="2147483838"/>
        </pc:sldMasterMkLst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337734705" sldId="2147483827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1254613171" sldId="2147483828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3097545590" sldId="2147483829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1006521180" sldId="2147483830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3154162346" sldId="2147483831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2747900681" sldId="2147483832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3822829392" sldId="2147483833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4261776501" sldId="2147483834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2579732382" sldId="2147483835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1000449722" sldId="2147483836"/>
          </pc:sldLayoutMkLst>
        </pc:sldLayoutChg>
        <pc:sldLayoutChg chg="add del">
          <pc:chgData name="Sowa Georg" userId="4daa8f8c-a9c9-4d0a-990e-64222481ed4b" providerId="ADAL" clId="{450231DE-2311-4176-961C-CC1FFCDE5D05}" dt="2022-10-06T16:25:48.234" v="50" actId="26606"/>
          <pc:sldLayoutMkLst>
            <pc:docMk/>
            <pc:sldMasterMk cId="726635072" sldId="2147483838"/>
            <pc:sldLayoutMk cId="4263925898" sldId="2147483837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06T16:25:28.829" v="44" actId="26606"/>
        <pc:sldMasterMkLst>
          <pc:docMk/>
          <pc:sldMasterMk cId="2936020337" sldId="2147483841"/>
        </pc:sldMasterMkLst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3559372156" sldId="2147483830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468253372" sldId="2147483831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3227330764" sldId="2147483832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3618330538" sldId="2147483833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682191902" sldId="2147483834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3574613872" sldId="2147483835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3758143850" sldId="2147483836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285501445" sldId="2147483837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3378627670" sldId="2147483838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1323121619" sldId="2147483839"/>
          </pc:sldLayoutMkLst>
        </pc:sldLayoutChg>
        <pc:sldLayoutChg chg="add del">
          <pc:chgData name="Sowa Georg" userId="4daa8f8c-a9c9-4d0a-990e-64222481ed4b" providerId="ADAL" clId="{450231DE-2311-4176-961C-CC1FFCDE5D05}" dt="2022-10-06T16:25:28.829" v="44" actId="26606"/>
          <pc:sldLayoutMkLst>
            <pc:docMk/>
            <pc:sldMasterMk cId="2936020337" sldId="2147483841"/>
            <pc:sldLayoutMk cId="3595394601" sldId="2147483840"/>
          </pc:sldLayoutMkLst>
        </pc:sldLayoutChg>
      </pc:sldMasterChg>
      <pc:sldMasterChg chg="add del addSldLayout delSldLayout">
        <pc:chgData name="Sowa Georg" userId="4daa8f8c-a9c9-4d0a-990e-64222481ed4b" providerId="ADAL" clId="{450231DE-2311-4176-961C-CC1FFCDE5D05}" dt="2022-10-19T15:32:18.138" v="103" actId="26606"/>
        <pc:sldMasterMkLst>
          <pc:docMk/>
          <pc:sldMasterMk cId="3946775793" sldId="2147483851"/>
        </pc:sldMasterMkLst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211308710" sldId="2147483840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2210522039" sldId="2147483841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344841042" sldId="2147483842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2700529449" sldId="2147483843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2783983842" sldId="2147483844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3326428414" sldId="2147483845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2426020626" sldId="2147483846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138635" sldId="2147483847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1146369984" sldId="2147483848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1251840332" sldId="2147483849"/>
          </pc:sldLayoutMkLst>
        </pc:sldLayoutChg>
        <pc:sldLayoutChg chg="add del">
          <pc:chgData name="Sowa Georg" userId="4daa8f8c-a9c9-4d0a-990e-64222481ed4b" providerId="ADAL" clId="{450231DE-2311-4176-961C-CC1FFCDE5D05}" dt="2022-10-19T15:32:18.138" v="103" actId="26606"/>
          <pc:sldLayoutMkLst>
            <pc:docMk/>
            <pc:sldMasterMk cId="3946775793" sldId="2147483851"/>
            <pc:sldLayoutMk cId="2378373370" sldId="2147483850"/>
          </pc:sldLayoutMkLst>
        </pc:sldLayoutChg>
      </pc:sldMasterChg>
      <pc:sldMasterChg chg="add addSldLayout">
        <pc:chgData name="Sowa Georg" userId="4daa8f8c-a9c9-4d0a-990e-64222481ed4b" providerId="ADAL" clId="{450231DE-2311-4176-961C-CC1FFCDE5D05}" dt="2022-10-19T15:33:17.794" v="109" actId="26606"/>
        <pc:sldMasterMkLst>
          <pc:docMk/>
          <pc:sldMasterMk cId="3043883475" sldId="2147483853"/>
        </pc:sldMasterMkLst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1323779942" sldId="2147483842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3119401148" sldId="2147483843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3521270377" sldId="2147483844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3364919117" sldId="2147483845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3503538460" sldId="2147483846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3001274642" sldId="2147483847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2873645722" sldId="2147483848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2328836085" sldId="2147483849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676880514" sldId="2147483850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3654837848" sldId="2147483851"/>
          </pc:sldLayoutMkLst>
        </pc:sldLayoutChg>
        <pc:sldLayoutChg chg="add">
          <pc:chgData name="Sowa Georg" userId="4daa8f8c-a9c9-4d0a-990e-64222481ed4b" providerId="ADAL" clId="{450231DE-2311-4176-961C-CC1FFCDE5D05}" dt="2022-10-19T15:33:17.794" v="109" actId="26606"/>
          <pc:sldLayoutMkLst>
            <pc:docMk/>
            <pc:sldMasterMk cId="3043883475" sldId="2147483853"/>
            <pc:sldLayoutMk cId="2810437530" sldId="2147483852"/>
          </pc:sldLayoutMkLst>
        </pc:sldLayoutChg>
      </pc:sldMasterChg>
    </pc:docChg>
  </pc:docChgLst>
  <pc:docChgLst>
    <pc:chgData name="Sowa Georg" userId="4daa8f8c-a9c9-4d0a-990e-64222481ed4b" providerId="ADAL" clId="{EAF7D554-0E44-4B03-B9D9-EED2AD08FF18}"/>
    <pc:docChg chg="undo custSel addSld delSld modSld modMainMaster">
      <pc:chgData name="Sowa Georg" userId="4daa8f8c-a9c9-4d0a-990e-64222481ed4b" providerId="ADAL" clId="{EAF7D554-0E44-4B03-B9D9-EED2AD08FF18}" dt="2022-11-24T18:13:48.783" v="342" actId="47"/>
      <pc:docMkLst>
        <pc:docMk/>
      </pc:docMkLst>
      <pc:sldChg chg="modSp mod modAnim">
        <pc:chgData name="Sowa Georg" userId="4daa8f8c-a9c9-4d0a-990e-64222481ed4b" providerId="ADAL" clId="{EAF7D554-0E44-4B03-B9D9-EED2AD08FF18}" dt="2022-11-24T18:06:08.874" v="64" actId="20577"/>
        <pc:sldMkLst>
          <pc:docMk/>
          <pc:sldMk cId="3513794676" sldId="256"/>
        </pc:sldMkLst>
        <pc:spChg chg="mod">
          <ac:chgData name="Sowa Georg" userId="4daa8f8c-a9c9-4d0a-990e-64222481ed4b" providerId="ADAL" clId="{EAF7D554-0E44-4B03-B9D9-EED2AD08FF18}" dt="2022-11-24T18:04:48.970" v="46" actId="255"/>
          <ac:spMkLst>
            <pc:docMk/>
            <pc:sldMk cId="3513794676" sldId="256"/>
            <ac:spMk id="6" creationId="{445C0C1D-D5BB-BEBE-D113-6F22C276E6C6}"/>
          </ac:spMkLst>
        </pc:spChg>
        <pc:spChg chg="mod">
          <ac:chgData name="Sowa Georg" userId="4daa8f8c-a9c9-4d0a-990e-64222481ed4b" providerId="ADAL" clId="{EAF7D554-0E44-4B03-B9D9-EED2AD08FF18}" dt="2022-11-24T18:06:08.874" v="64" actId="20577"/>
          <ac:spMkLst>
            <pc:docMk/>
            <pc:sldMk cId="3513794676" sldId="256"/>
            <ac:spMk id="7" creationId="{7D447982-A523-C7DB-466C-0B7FB5ADE316}"/>
          </ac:spMkLst>
        </pc:spChg>
        <pc:picChg chg="mod">
          <ac:chgData name="Sowa Georg" userId="4daa8f8c-a9c9-4d0a-990e-64222481ed4b" providerId="ADAL" clId="{EAF7D554-0E44-4B03-B9D9-EED2AD08FF18}" dt="2022-11-24T18:04:23.562" v="40" actId="1076"/>
          <ac:picMkLst>
            <pc:docMk/>
            <pc:sldMk cId="3513794676" sldId="256"/>
            <ac:picMk id="54" creationId="{3850382A-869D-BB0D-0026-D77296E04CE8}"/>
          </ac:picMkLst>
        </pc:picChg>
      </pc:sldChg>
      <pc:sldChg chg="del modTransition">
        <pc:chgData name="Sowa Georg" userId="4daa8f8c-a9c9-4d0a-990e-64222481ed4b" providerId="ADAL" clId="{EAF7D554-0E44-4B03-B9D9-EED2AD08FF18}" dt="2022-11-24T18:06:45.273" v="65" actId="47"/>
        <pc:sldMkLst>
          <pc:docMk/>
          <pc:sldMk cId="1300582383" sldId="259"/>
        </pc:sldMkLst>
      </pc:sldChg>
      <pc:sldChg chg="new del">
        <pc:chgData name="Sowa Georg" userId="4daa8f8c-a9c9-4d0a-990e-64222481ed4b" providerId="ADAL" clId="{EAF7D554-0E44-4B03-B9D9-EED2AD08FF18}" dt="2022-11-12T10:10:00.495" v="2" actId="2696"/>
        <pc:sldMkLst>
          <pc:docMk/>
          <pc:sldMk cId="3859752885" sldId="260"/>
        </pc:sldMkLst>
      </pc:sldChg>
      <pc:sldChg chg="add del modTransition">
        <pc:chgData name="Sowa Georg" userId="4daa8f8c-a9c9-4d0a-990e-64222481ed4b" providerId="ADAL" clId="{EAF7D554-0E44-4B03-B9D9-EED2AD08FF18}" dt="2022-11-24T18:13:48.783" v="342" actId="47"/>
        <pc:sldMkLst>
          <pc:docMk/>
          <pc:sldMk cId="2542242307" sldId="261"/>
        </pc:sldMkLst>
      </pc:sldChg>
      <pc:sldChg chg="add del modTransition">
        <pc:chgData name="Sowa Georg" userId="4daa8f8c-a9c9-4d0a-990e-64222481ed4b" providerId="ADAL" clId="{EAF7D554-0E44-4B03-B9D9-EED2AD08FF18}" dt="2022-11-24T18:06:45.531" v="66" actId="47"/>
        <pc:sldMkLst>
          <pc:docMk/>
          <pc:sldMk cId="2511628701" sldId="262"/>
        </pc:sldMkLst>
      </pc:sldChg>
      <pc:sldChg chg="addSp delSp modSp new mod modClrScheme chgLayout">
        <pc:chgData name="Sowa Georg" userId="4daa8f8c-a9c9-4d0a-990e-64222481ed4b" providerId="ADAL" clId="{EAF7D554-0E44-4B03-B9D9-EED2AD08FF18}" dt="2022-11-24T18:13:46.782" v="341" actId="27636"/>
        <pc:sldMkLst>
          <pc:docMk/>
          <pc:sldMk cId="3601574168" sldId="262"/>
        </pc:sldMkLst>
        <pc:spChg chg="del mod ord">
          <ac:chgData name="Sowa Georg" userId="4daa8f8c-a9c9-4d0a-990e-64222481ed4b" providerId="ADAL" clId="{EAF7D554-0E44-4B03-B9D9-EED2AD08FF18}" dt="2022-11-24T18:13:46.750" v="340" actId="700"/>
          <ac:spMkLst>
            <pc:docMk/>
            <pc:sldMk cId="3601574168" sldId="262"/>
            <ac:spMk id="2" creationId="{A03F0481-5E4C-ED81-7ED2-C35776B3D2EF}"/>
          </ac:spMkLst>
        </pc:spChg>
        <pc:spChg chg="del mod ord">
          <ac:chgData name="Sowa Georg" userId="4daa8f8c-a9c9-4d0a-990e-64222481ed4b" providerId="ADAL" clId="{EAF7D554-0E44-4B03-B9D9-EED2AD08FF18}" dt="2022-11-24T18:13:46.750" v="340" actId="700"/>
          <ac:spMkLst>
            <pc:docMk/>
            <pc:sldMk cId="3601574168" sldId="262"/>
            <ac:spMk id="3" creationId="{3758141B-F8D6-345A-3F11-E74D91ED0CC1}"/>
          </ac:spMkLst>
        </pc:spChg>
        <pc:spChg chg="add mod ord">
          <ac:chgData name="Sowa Georg" userId="4daa8f8c-a9c9-4d0a-990e-64222481ed4b" providerId="ADAL" clId="{EAF7D554-0E44-4B03-B9D9-EED2AD08FF18}" dt="2022-11-24T18:13:46.782" v="341" actId="27636"/>
          <ac:spMkLst>
            <pc:docMk/>
            <pc:sldMk cId="3601574168" sldId="262"/>
            <ac:spMk id="4" creationId="{5AAAC5A5-3896-A458-8611-A7F240B58F32}"/>
          </ac:spMkLst>
        </pc:spChg>
        <pc:spChg chg="add mod ord">
          <ac:chgData name="Sowa Georg" userId="4daa8f8c-a9c9-4d0a-990e-64222481ed4b" providerId="ADAL" clId="{EAF7D554-0E44-4B03-B9D9-EED2AD08FF18}" dt="2022-11-24T18:13:46.750" v="340" actId="700"/>
          <ac:spMkLst>
            <pc:docMk/>
            <pc:sldMk cId="3601574168" sldId="262"/>
            <ac:spMk id="5" creationId="{27E895A5-0CCA-8A21-17A3-E53C9759B3F3}"/>
          </ac:spMkLst>
        </pc:spChg>
        <pc:spChg chg="add mod ord">
          <ac:chgData name="Sowa Georg" userId="4daa8f8c-a9c9-4d0a-990e-64222481ed4b" providerId="ADAL" clId="{EAF7D554-0E44-4B03-B9D9-EED2AD08FF18}" dt="2022-11-24T18:13:46.750" v="340" actId="700"/>
          <ac:spMkLst>
            <pc:docMk/>
            <pc:sldMk cId="3601574168" sldId="262"/>
            <ac:spMk id="6" creationId="{616D1E70-3125-0471-889E-D2B13DE2FCA3}"/>
          </ac:spMkLst>
        </pc:spChg>
      </pc:sldChg>
      <pc:sldChg chg="add del modTransition">
        <pc:chgData name="Sowa Georg" userId="4daa8f8c-a9c9-4d0a-990e-64222481ed4b" providerId="ADAL" clId="{EAF7D554-0E44-4B03-B9D9-EED2AD08FF18}" dt="2022-11-24T18:06:45.888" v="67" actId="47"/>
        <pc:sldMkLst>
          <pc:docMk/>
          <pc:sldMk cId="1497804120" sldId="263"/>
        </pc:sldMkLst>
      </pc:sldChg>
      <pc:sldChg chg="add del modTransition">
        <pc:chgData name="Sowa Georg" userId="4daa8f8c-a9c9-4d0a-990e-64222481ed4b" providerId="ADAL" clId="{EAF7D554-0E44-4B03-B9D9-EED2AD08FF18}" dt="2022-11-24T18:06:46.124" v="68" actId="47"/>
        <pc:sldMkLst>
          <pc:docMk/>
          <pc:sldMk cId="2840608587" sldId="264"/>
        </pc:sldMkLst>
      </pc:sldChg>
      <pc:sldChg chg="add del modTransition">
        <pc:chgData name="Sowa Georg" userId="4daa8f8c-a9c9-4d0a-990e-64222481ed4b" providerId="ADAL" clId="{EAF7D554-0E44-4B03-B9D9-EED2AD08FF18}" dt="2022-11-24T18:06:46.517" v="69" actId="47"/>
        <pc:sldMkLst>
          <pc:docMk/>
          <pc:sldMk cId="1356141708" sldId="265"/>
        </pc:sldMkLst>
      </pc:sldChg>
      <pc:sldChg chg="add del modTransition">
        <pc:chgData name="Sowa Georg" userId="4daa8f8c-a9c9-4d0a-990e-64222481ed4b" providerId="ADAL" clId="{EAF7D554-0E44-4B03-B9D9-EED2AD08FF18}" dt="2022-11-24T18:06:46.879" v="70" actId="47"/>
        <pc:sldMkLst>
          <pc:docMk/>
          <pc:sldMk cId="1511719594" sldId="266"/>
        </pc:sldMkLst>
      </pc:sldChg>
      <pc:sldMasterChg chg="modSldLayout">
        <pc:chgData name="Sowa Georg" userId="4daa8f8c-a9c9-4d0a-990e-64222481ed4b" providerId="ADAL" clId="{EAF7D554-0E44-4B03-B9D9-EED2AD08FF18}" dt="2022-11-24T18:13:30.868" v="338" actId="14100"/>
        <pc:sldMasterMkLst>
          <pc:docMk/>
          <pc:sldMasterMk cId="3043883475" sldId="2147483853"/>
        </pc:sldMasterMkLst>
        <pc:sldLayoutChg chg="addSp delSp modSp mod">
          <pc:chgData name="Sowa Georg" userId="4daa8f8c-a9c9-4d0a-990e-64222481ed4b" providerId="ADAL" clId="{EAF7D554-0E44-4B03-B9D9-EED2AD08FF18}" dt="2022-11-24T18:13:30.868" v="338" actId="14100"/>
          <pc:sldLayoutMkLst>
            <pc:docMk/>
            <pc:sldMasterMk cId="3043883475" sldId="2147483853"/>
            <pc:sldLayoutMk cId="3654837848" sldId="2147483851"/>
          </pc:sldLayoutMkLst>
          <pc:spChg chg="mod">
            <ac:chgData name="Sowa Georg" userId="4daa8f8c-a9c9-4d0a-990e-64222481ed4b" providerId="ADAL" clId="{EAF7D554-0E44-4B03-B9D9-EED2AD08FF18}" dt="2022-11-24T18:11:56.491" v="265" actId="14100"/>
            <ac:spMkLst>
              <pc:docMk/>
              <pc:sldMasterMk cId="3043883475" sldId="2147483853"/>
              <pc:sldLayoutMk cId="3654837848" sldId="2147483851"/>
              <ac:spMk id="2" creationId="{56F6E563-D552-439E-8DF5-45062D87549B}"/>
            </ac:spMkLst>
          </pc:spChg>
          <pc:spChg chg="mod">
            <ac:chgData name="Sowa Georg" userId="4daa8f8c-a9c9-4d0a-990e-64222481ed4b" providerId="ADAL" clId="{EAF7D554-0E44-4B03-B9D9-EED2AD08FF18}" dt="2022-11-24T18:13:27.437" v="337" actId="14100"/>
            <ac:spMkLst>
              <pc:docMk/>
              <pc:sldMasterMk cId="3043883475" sldId="2147483853"/>
              <pc:sldLayoutMk cId="3654837848" sldId="2147483851"/>
              <ac:spMk id="3" creationId="{C0136873-2DD5-456E-A3A9-FE408419E30D}"/>
            </ac:spMkLst>
          </pc:spChg>
          <pc:spChg chg="mod">
            <ac:chgData name="Sowa Georg" userId="4daa8f8c-a9c9-4d0a-990e-64222481ed4b" providerId="ADAL" clId="{EAF7D554-0E44-4B03-B9D9-EED2AD08FF18}" dt="2022-11-24T18:13:30.868" v="338" actId="14100"/>
            <ac:spMkLst>
              <pc:docMk/>
              <pc:sldMasterMk cId="3043883475" sldId="2147483853"/>
              <pc:sldLayoutMk cId="3654837848" sldId="2147483851"/>
              <ac:spMk id="4" creationId="{00C6B04C-FB9E-4A9E-8892-4B5B702898B4}"/>
            </ac:spMkLst>
          </pc:spChg>
          <pc:spChg chg="mod">
            <ac:chgData name="Sowa Georg" userId="4daa8f8c-a9c9-4d0a-990e-64222481ed4b" providerId="ADAL" clId="{EAF7D554-0E44-4B03-B9D9-EED2AD08FF18}" dt="2022-11-24T18:13:16.709" v="336" actId="20577"/>
            <ac:spMkLst>
              <pc:docMk/>
              <pc:sldMasterMk cId="3043883475" sldId="2147483853"/>
              <pc:sldLayoutMk cId="3654837848" sldId="2147483851"/>
              <ac:spMk id="5" creationId="{42E2F0B4-0E86-473E-BC42-78D856A00C2E}"/>
            </ac:spMkLst>
          </pc:spChg>
          <pc:spChg chg="del">
            <ac:chgData name="Sowa Georg" userId="4daa8f8c-a9c9-4d0a-990e-64222481ed4b" providerId="ADAL" clId="{EAF7D554-0E44-4B03-B9D9-EED2AD08FF18}" dt="2022-11-24T18:08:27.943" v="73" actId="478"/>
            <ac:spMkLst>
              <pc:docMk/>
              <pc:sldMasterMk cId="3043883475" sldId="2147483853"/>
              <pc:sldLayoutMk cId="3654837848" sldId="2147483851"/>
              <ac:spMk id="6" creationId="{782B9537-F43C-4042-B165-A00358F9E24F}"/>
            </ac:spMkLst>
          </pc:spChg>
          <pc:spChg chg="add mod">
            <ac:chgData name="Sowa Georg" userId="4daa8f8c-a9c9-4d0a-990e-64222481ed4b" providerId="ADAL" clId="{EAF7D554-0E44-4B03-B9D9-EED2AD08FF18}" dt="2022-11-24T18:12:55.401" v="306" actId="14100"/>
            <ac:spMkLst>
              <pc:docMk/>
              <pc:sldMasterMk cId="3043883475" sldId="2147483853"/>
              <pc:sldLayoutMk cId="3654837848" sldId="2147483851"/>
              <ac:spMk id="9" creationId="{4D6DB8E8-B397-6E61-3C79-927910056F87}"/>
            </ac:spMkLst>
          </pc:spChg>
          <pc:picChg chg="add mod ord">
            <ac:chgData name="Sowa Georg" userId="4daa8f8c-a9c9-4d0a-990e-64222481ed4b" providerId="ADAL" clId="{EAF7D554-0E44-4B03-B9D9-EED2AD08FF18}" dt="2022-11-24T18:10:50.098" v="250" actId="29295"/>
            <ac:picMkLst>
              <pc:docMk/>
              <pc:sldMasterMk cId="3043883475" sldId="2147483853"/>
              <pc:sldLayoutMk cId="3654837848" sldId="2147483851"/>
              <ac:picMk id="8" creationId="{D9E82F20-56E1-05BA-93F7-835871967C62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1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3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8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D9E82F20-56E1-05BA-93F7-835871967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1"/>
            <a:ext cx="12191979" cy="6857988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sp>
        <p:nvSpPr>
          <p:cNvPr id="4" name="Content Right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6901" y="1322023"/>
            <a:ext cx="5327279" cy="48549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Left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820" y="1322024"/>
            <a:ext cx="5848744" cy="48549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24" y="502920"/>
            <a:ext cx="2678113" cy="643431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err="1"/>
              <a:t>Gitarre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C7278-CFDD-56B2-50D6-A6B8B6CBF5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E427E388-5161-0717-C41A-7C4BEA358C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3B7895B1-8D99-3A4B-833C-F0088459138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51200" y="503238"/>
            <a:ext cx="8542338" cy="642937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>
                <a:latin typeface="Comic Sans MS" panose="030F0702030302020204" pitchFamily="66" charset="0"/>
              </a:defRPr>
            </a:lvl1pPr>
          </a:lstStyle>
          <a:p>
            <a:pPr lvl="0"/>
            <a:r>
              <a:rPr lang="de-DE" sz="2400" dirty="0" err="1">
                <a:latin typeface="+mj-lt"/>
              </a:rPr>
              <a:t>Subtitle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483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42" r:id="rId6"/>
    <p:sldLayoutId id="2147483847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1">
            <a:extLst>
              <a:ext uri="{FF2B5EF4-FFF2-40B4-BE49-F238E27FC236}">
                <a16:creationId xmlns:a16="http://schemas.microsoft.com/office/drawing/2014/main" id="{3850382A-869D-BB0D-0026-D77296E0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87"/>
            <a:ext cx="12191979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5C0C1D-D5BB-BEBE-D113-6F22C276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318" y="619805"/>
            <a:ext cx="5960851" cy="1791148"/>
          </a:xfrm>
        </p:spPr>
        <p:txBody>
          <a:bodyPr>
            <a:normAutofit/>
          </a:bodyPr>
          <a:lstStyle/>
          <a:p>
            <a:pPr algn="r"/>
            <a:r>
              <a:rPr lang="de-DE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Die Gitarre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e-AT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7D447982-A523-C7DB-466C-0B7FB5ADE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437" y="2267728"/>
            <a:ext cx="6858570" cy="839893"/>
          </a:xfrm>
        </p:spPr>
        <p:txBody>
          <a:bodyPr>
            <a:noAutofit/>
          </a:bodyPr>
          <a:lstStyle/>
          <a:p>
            <a:r>
              <a:rPr lang="de-DE" sz="24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Referat von Georg und Gloria</a:t>
            </a:r>
          </a:p>
        </p:txBody>
      </p:sp>
    </p:spTree>
    <p:extLst>
      <p:ext uri="{BB962C8B-B14F-4D97-AF65-F5344CB8AC3E}">
        <p14:creationId xmlns:p14="http://schemas.microsoft.com/office/powerpoint/2010/main" val="35137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27E26-9553-FF3C-D54B-01D8D6F3F0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Zupfen oder Schlagen werden Saiten in Schwingung versetzt</a:t>
            </a:r>
          </a:p>
          <a:p>
            <a:r>
              <a:rPr lang="de-AT" dirty="0"/>
              <a:t>Über den Steg werden die Schwingungen an den Resonanzkörper weitergegeben</a:t>
            </a:r>
          </a:p>
          <a:p>
            <a:r>
              <a:rPr lang="de-AT" dirty="0"/>
              <a:t>Resonanzkörper verstärkt die Schwingungen</a:t>
            </a:r>
          </a:p>
          <a:p>
            <a:r>
              <a:rPr lang="de-AT" dirty="0"/>
              <a:t>Über das Schallloch wird der verstärkte Ton abgegeben</a:t>
            </a:r>
          </a:p>
          <a:p>
            <a:r>
              <a:rPr lang="de-AT" dirty="0"/>
              <a:t>Durch Drücken der Saiten an den Bünden wird die Saite verkürzt, die Saite schwingt schneller und der Ton klingt höher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0CCADD-A9AA-D5D9-B1CE-6A5737B2C6C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Entstehung des Klanges und der Töne</a:t>
            </a:r>
          </a:p>
        </p:txBody>
      </p:sp>
      <p:pic>
        <p:nvPicPr>
          <p:cNvPr id="9" name="Grafik 8" descr="Ein Bild, das Text, Gitarre enthält.&#10;&#10;Automatisch generierte Beschreibung">
            <a:extLst>
              <a:ext uri="{FF2B5EF4-FFF2-40B4-BE49-F238E27FC236}">
                <a16:creationId xmlns:a16="http://schemas.microsoft.com/office/drawing/2014/main" id="{44880E62-B185-B778-F922-665BA3B3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60" y="981504"/>
            <a:ext cx="4333221" cy="5775917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FB38AF77-6F9F-4F42-AE86-E1AF2A77D0A3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2825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7725AD-9DDD-6711-DD0B-3EAE50EF05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Stück 1: gezupft</a:t>
            </a:r>
          </a:p>
          <a:p>
            <a:pPr lvl="1"/>
            <a:r>
              <a:rPr lang="de-AT" dirty="0" err="1"/>
              <a:t>Amazing</a:t>
            </a:r>
            <a:r>
              <a:rPr lang="de-AT" dirty="0"/>
              <a:t> Grace</a:t>
            </a:r>
          </a:p>
          <a:p>
            <a:r>
              <a:rPr lang="de-AT" dirty="0"/>
              <a:t>Stück 2: geschlagen</a:t>
            </a:r>
          </a:p>
          <a:p>
            <a:pPr lvl="1"/>
            <a:r>
              <a:rPr lang="de-AT" dirty="0"/>
              <a:t>Akkorde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0042CCE-5ACD-654D-A13C-8634131F9DE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Hörbeispiel</a:t>
            </a:r>
          </a:p>
        </p:txBody>
      </p:sp>
      <p:pic>
        <p:nvPicPr>
          <p:cNvPr id="10" name="Inhaltsplatzhalter 5" descr="Ein Bild, das Person, Musik, Gitarre enthält.&#10;&#10;Automatisch generierte Beschreibung">
            <a:extLst>
              <a:ext uri="{FF2B5EF4-FFF2-40B4-BE49-F238E27FC236}">
                <a16:creationId xmlns:a16="http://schemas.microsoft.com/office/drawing/2014/main" id="{CE85A74A-ABF9-BE71-9F32-6B065F696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3" y="1322024"/>
            <a:ext cx="4854575" cy="4854575"/>
          </a:xfrm>
          <a:prstGeom prst="rect">
            <a:avLst/>
          </a:prstGeom>
        </p:spPr>
      </p:pic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715DBFC4-8F34-1278-897C-53CD0F427368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5528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1">
            <a:extLst>
              <a:ext uri="{FF2B5EF4-FFF2-40B4-BE49-F238E27FC236}">
                <a16:creationId xmlns:a16="http://schemas.microsoft.com/office/drawing/2014/main" id="{3850382A-869D-BB0D-0026-D77296E0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87"/>
            <a:ext cx="12191979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5C0C1D-D5BB-BEBE-D113-6F22C276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187" y="1704931"/>
            <a:ext cx="11567604" cy="1791148"/>
          </a:xfrm>
        </p:spPr>
        <p:txBody>
          <a:bodyPr>
            <a:normAutofit/>
          </a:bodyPr>
          <a:lstStyle/>
          <a:p>
            <a:r>
              <a:rPr lang="de-DE" sz="4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Vielen Dank für eure Aufmerksamkeit</a:t>
            </a:r>
            <a:endParaRPr lang="de-AT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F1466-DA29-CB3C-46FB-6EA4AAD7B5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Ist das meistgespielte Instrument</a:t>
            </a:r>
          </a:p>
          <a:p>
            <a:r>
              <a:rPr lang="de-AT" dirty="0"/>
              <a:t>Wird an vielen Orten eingesetzt</a:t>
            </a:r>
          </a:p>
          <a:p>
            <a:pPr lvl="1"/>
            <a:r>
              <a:rPr lang="de-AT" dirty="0"/>
              <a:t>	vom Konzertsaal</a:t>
            </a:r>
          </a:p>
          <a:p>
            <a:pPr lvl="1"/>
            <a:r>
              <a:rPr lang="de-AT" dirty="0"/>
              <a:t>	bis zum Lagerfeuer</a:t>
            </a:r>
          </a:p>
          <a:p>
            <a:r>
              <a:rPr lang="de-AT" dirty="0"/>
              <a:t>Ist leicht transportierbar</a:t>
            </a:r>
          </a:p>
          <a:p>
            <a:r>
              <a:rPr lang="de-AT" dirty="0"/>
              <a:t>Kann sehr einfach gestimmt werden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E61E9E8-C722-174C-EC68-A0E2D950CDF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53884" y="503238"/>
            <a:ext cx="5039653" cy="642937"/>
          </a:xfrm>
        </p:spPr>
        <p:txBody>
          <a:bodyPr/>
          <a:lstStyle/>
          <a:p>
            <a:r>
              <a:rPr lang="de-DE" dirty="0"/>
              <a:t>Einleitung</a:t>
            </a:r>
            <a:endParaRPr lang="de-AT" dirty="0"/>
          </a:p>
        </p:txBody>
      </p:sp>
      <p:pic>
        <p:nvPicPr>
          <p:cNvPr id="7" name="Grafik 6" descr="Ein Bild, das Wand, Im Haus, Person, Gitarre enthält.&#10;&#10;Automatisch generierte Beschreibung">
            <a:extLst>
              <a:ext uri="{FF2B5EF4-FFF2-40B4-BE49-F238E27FC236}">
                <a16:creationId xmlns:a16="http://schemas.microsoft.com/office/drawing/2014/main" id="{BFAE6E80-9CF9-6600-BFBF-8C09302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77" y="1481905"/>
            <a:ext cx="4255955" cy="2839520"/>
          </a:xfrm>
          <a:prstGeom prst="rect">
            <a:avLst/>
          </a:prstGeom>
        </p:spPr>
      </p:pic>
      <p:pic>
        <p:nvPicPr>
          <p:cNvPr id="9" name="Grafik 8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74FC57B8-45F2-87B7-F450-7F99663B3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76" y="4091162"/>
            <a:ext cx="4255955" cy="2393975"/>
          </a:xfrm>
          <a:prstGeom prst="rect">
            <a:avLst/>
          </a:prstGeom>
        </p:spPr>
      </p:pic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6A91FC66-3461-FAB5-0041-DEC18B30C175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42091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C29F9-E797-1FF3-44AB-2B5A889F2E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Ca. 10000 v. Chr.</a:t>
            </a:r>
          </a:p>
          <a:p>
            <a:pPr lvl="1"/>
            <a:r>
              <a:rPr lang="de-AT" dirty="0"/>
              <a:t>	Pfeil und Bogen</a:t>
            </a:r>
          </a:p>
          <a:p>
            <a:r>
              <a:rPr lang="de-AT" dirty="0"/>
              <a:t>Vor etwa 5000 Jahren</a:t>
            </a:r>
          </a:p>
          <a:p>
            <a:pPr lvl="1"/>
            <a:r>
              <a:rPr lang="de-AT" dirty="0"/>
              <a:t>	Erste Lauten im Orient</a:t>
            </a:r>
          </a:p>
          <a:p>
            <a:r>
              <a:rPr lang="de-AT" dirty="0"/>
              <a:t>13. Jahrhundert</a:t>
            </a:r>
          </a:p>
          <a:p>
            <a:pPr lvl="1"/>
            <a:r>
              <a:rPr lang="de-AT" dirty="0"/>
              <a:t>	Erste Gitarren: </a:t>
            </a:r>
            <a:r>
              <a:rPr lang="de-AT" dirty="0" err="1"/>
              <a:t>Guitarra</a:t>
            </a:r>
            <a:r>
              <a:rPr lang="de-AT" dirty="0"/>
              <a:t> </a:t>
            </a:r>
            <a:r>
              <a:rPr lang="de-AT" dirty="0" err="1"/>
              <a:t>morisca</a:t>
            </a:r>
            <a:r>
              <a:rPr lang="de-AT" dirty="0"/>
              <a:t>, </a:t>
            </a:r>
            <a:r>
              <a:rPr lang="de-AT" dirty="0" err="1"/>
              <a:t>Gitarra</a:t>
            </a:r>
            <a:r>
              <a:rPr lang="de-AT" dirty="0"/>
              <a:t> </a:t>
            </a:r>
            <a:r>
              <a:rPr lang="de-AT" dirty="0" err="1"/>
              <a:t>latina</a:t>
            </a:r>
            <a:endParaRPr lang="de-AT" dirty="0"/>
          </a:p>
          <a:p>
            <a:r>
              <a:rPr lang="de-AT" dirty="0"/>
              <a:t>19. Jahrhundert</a:t>
            </a:r>
          </a:p>
          <a:p>
            <a:pPr lvl="1"/>
            <a:r>
              <a:rPr lang="de-AT" dirty="0"/>
              <a:t>	Antonio de Torres (Spanien): </a:t>
            </a:r>
          </a:p>
          <a:p>
            <a:pPr lvl="1"/>
            <a:r>
              <a:rPr lang="de-AT" dirty="0"/>
              <a:t>	Hauptbegründer 	der neuen spanischen </a:t>
            </a:r>
          </a:p>
          <a:p>
            <a:pPr lvl="1"/>
            <a:r>
              <a:rPr lang="de-AT" dirty="0"/>
              <a:t>	Gitarre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00BA58-4BAB-D224-1B1E-D1104151180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DE" dirty="0"/>
              <a:t>Geschichte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E5AB11-B642-6503-9807-8E13E972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863">
            <a:off x="9534618" y="916466"/>
            <a:ext cx="1826355" cy="2013166"/>
          </a:xfrm>
          <a:prstGeom prst="rect">
            <a:avLst/>
          </a:prstGeom>
        </p:spPr>
      </p:pic>
      <p:pic>
        <p:nvPicPr>
          <p:cNvPr id="9" name="Grafik 8" descr="Ein Bild, das Laute, Musik, Gitarre enthält.&#10;&#10;Automatisch generierte Beschreibung">
            <a:extLst>
              <a:ext uri="{FF2B5EF4-FFF2-40B4-BE49-F238E27FC236}">
                <a16:creationId xmlns:a16="http://schemas.microsoft.com/office/drawing/2014/main" id="{12F6E4AA-F7CD-173D-DF03-4390800C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66" y="2012521"/>
            <a:ext cx="2694576" cy="2223025"/>
          </a:xfrm>
          <a:prstGeom prst="rect">
            <a:avLst/>
          </a:prstGeom>
        </p:spPr>
      </p:pic>
      <p:pic>
        <p:nvPicPr>
          <p:cNvPr id="11" name="Grafik 10" descr="Ein Bild, das Musik, Gitarre, Mandoline, Baumaterial enthält.&#10;&#10;Automatisch generierte Beschreibung">
            <a:extLst>
              <a:ext uri="{FF2B5EF4-FFF2-40B4-BE49-F238E27FC236}">
                <a16:creationId xmlns:a16="http://schemas.microsoft.com/office/drawing/2014/main" id="{12D70D67-6A6C-058D-AFC9-3F5B838C8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7715">
            <a:off x="8490143" y="4288165"/>
            <a:ext cx="3592041" cy="1445318"/>
          </a:xfrm>
          <a:prstGeom prst="rect">
            <a:avLst/>
          </a:prstGeom>
        </p:spPr>
      </p:pic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7B163590-C506-F893-60BE-3D2327F02C02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1917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4345B4-0D99-4F34-45C6-98EEA76A3D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Laute (Ursprungsform)</a:t>
            </a:r>
          </a:p>
          <a:p>
            <a:r>
              <a:rPr lang="de-AT" dirty="0"/>
              <a:t>Balalaika (Russland)</a:t>
            </a:r>
          </a:p>
          <a:p>
            <a:r>
              <a:rPr lang="de-AT" dirty="0" err="1"/>
              <a:t>Ruan</a:t>
            </a:r>
            <a:r>
              <a:rPr lang="de-AT" dirty="0"/>
              <a:t> (China)</a:t>
            </a:r>
          </a:p>
          <a:p>
            <a:r>
              <a:rPr lang="de-AT" dirty="0"/>
              <a:t>Banjo (Amerika, Dixieland)</a:t>
            </a:r>
          </a:p>
          <a:p>
            <a:r>
              <a:rPr lang="de-AT" dirty="0"/>
              <a:t>Ukulele (Hawaii)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349E092-CED4-4683-F1EF-690FEF16D28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Verwandte Instrumente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C869FF-CD6B-89ED-A0E7-68DB4C830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474" y="1088671"/>
            <a:ext cx="2191303" cy="1807825"/>
          </a:xfrm>
          <a:prstGeom prst="rect">
            <a:avLst/>
          </a:prstGeom>
        </p:spPr>
      </p:pic>
      <p:pic>
        <p:nvPicPr>
          <p:cNvPr id="9" name="Grafik 8" descr="Ein Bild, das Musik, Mandoline, Gitarre enthält.&#10;&#10;Automatisch generierte Beschreibung">
            <a:extLst>
              <a:ext uri="{FF2B5EF4-FFF2-40B4-BE49-F238E27FC236}">
                <a16:creationId xmlns:a16="http://schemas.microsoft.com/office/drawing/2014/main" id="{B85DE6ED-532A-B4B3-01F0-822A9AC99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7563">
            <a:off x="5887808" y="1866466"/>
            <a:ext cx="3011734" cy="1560078"/>
          </a:xfrm>
          <a:prstGeom prst="rect">
            <a:avLst/>
          </a:prstGeom>
        </p:spPr>
      </p:pic>
      <p:pic>
        <p:nvPicPr>
          <p:cNvPr id="11" name="Grafik 10" descr="Ein Bild, das Musik, Gitarre enthält.&#10;&#10;Automatisch generierte Beschreibung">
            <a:extLst>
              <a:ext uri="{FF2B5EF4-FFF2-40B4-BE49-F238E27FC236}">
                <a16:creationId xmlns:a16="http://schemas.microsoft.com/office/drawing/2014/main" id="{1568D548-7E3F-B269-9A73-94FF9109A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474" y="2820140"/>
            <a:ext cx="1999695" cy="1999695"/>
          </a:xfrm>
          <a:prstGeom prst="rect">
            <a:avLst/>
          </a:prstGeom>
        </p:spPr>
      </p:pic>
      <p:pic>
        <p:nvPicPr>
          <p:cNvPr id="13" name="Grafik 12" descr="Ein Bild, das Banjo, Musik, Gitarre enthält.&#10;&#10;Automatisch generierte Beschreibung">
            <a:extLst>
              <a:ext uri="{FF2B5EF4-FFF2-40B4-BE49-F238E27FC236}">
                <a16:creationId xmlns:a16="http://schemas.microsoft.com/office/drawing/2014/main" id="{858F9555-F4FD-4BAA-ED19-AE9FBB3E4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26" y="3961506"/>
            <a:ext cx="2485010" cy="2393256"/>
          </a:xfrm>
          <a:prstGeom prst="rect">
            <a:avLst/>
          </a:prstGeom>
        </p:spPr>
      </p:pic>
      <p:pic>
        <p:nvPicPr>
          <p:cNvPr id="15" name="Grafik 14" descr="Ein Bild, das Musik, Mandoline, Gitarre, Holz enthält.&#10;&#10;Automatisch generierte Beschreibung">
            <a:extLst>
              <a:ext uri="{FF2B5EF4-FFF2-40B4-BE49-F238E27FC236}">
                <a16:creationId xmlns:a16="http://schemas.microsoft.com/office/drawing/2014/main" id="{CFCC14DA-3117-08B1-89F4-2425C8299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4476">
            <a:off x="9420144" y="5310521"/>
            <a:ext cx="2208239" cy="789992"/>
          </a:xfrm>
          <a:prstGeom prst="rect">
            <a:avLst/>
          </a:prstGeom>
        </p:spPr>
      </p:pic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0ED00B59-08A8-9927-1EF1-4741DC0BE3DB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6381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366CD-6CBD-5489-E91C-CCCD97BA5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Klassische Gitarre (6 Saiten)</a:t>
            </a:r>
          </a:p>
          <a:p>
            <a:r>
              <a:rPr lang="de-AT" dirty="0"/>
              <a:t>Gitarren mit 7,8,10 oder 12 Saiten</a:t>
            </a:r>
          </a:p>
          <a:p>
            <a:r>
              <a:rPr lang="de-AT" dirty="0"/>
              <a:t>Doppelhalsgitarre (2x 6 Saiten)</a:t>
            </a:r>
          </a:p>
          <a:p>
            <a:r>
              <a:rPr lang="de-AT" dirty="0"/>
              <a:t>Picasso-Gitarre (42 Saiten)</a:t>
            </a:r>
          </a:p>
          <a:p>
            <a:r>
              <a:rPr lang="de-AT" dirty="0"/>
              <a:t>E-Gitarre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B1C5E95-47A4-3EE1-5B5E-A7B65520D93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Bauformen</a:t>
            </a:r>
          </a:p>
        </p:txBody>
      </p:sp>
      <p:pic>
        <p:nvPicPr>
          <p:cNvPr id="7" name="Grafik 6" descr="Ein Bild, das Musik, Gitarre, Mandoline, Baumaterial enthält.&#10;&#10;Automatisch generierte Beschreibung">
            <a:extLst>
              <a:ext uri="{FF2B5EF4-FFF2-40B4-BE49-F238E27FC236}">
                <a16:creationId xmlns:a16="http://schemas.microsoft.com/office/drawing/2014/main" id="{CA8CAB57-8AAB-5607-644D-B458AFCCB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356">
            <a:off x="8652812" y="1121890"/>
            <a:ext cx="3087978" cy="1242500"/>
          </a:xfrm>
          <a:prstGeom prst="rect">
            <a:avLst/>
          </a:prstGeom>
        </p:spPr>
      </p:pic>
      <p:pic>
        <p:nvPicPr>
          <p:cNvPr id="9" name="Grafik 8" descr="Ein Bild, das Mandoline, Gitarre enthält.&#10;&#10;Automatisch generierte Beschreibung">
            <a:extLst>
              <a:ext uri="{FF2B5EF4-FFF2-40B4-BE49-F238E27FC236}">
                <a16:creationId xmlns:a16="http://schemas.microsoft.com/office/drawing/2014/main" id="{358A04B9-1A90-B7B0-1E42-A21231392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5158133" y="1410732"/>
            <a:ext cx="3240201" cy="18307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3887EA-B0A8-1B0B-5CC1-D8300DEBE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745932">
            <a:off x="8809166" y="2937796"/>
            <a:ext cx="3003012" cy="1219973"/>
          </a:xfrm>
          <a:prstGeom prst="rect">
            <a:avLst/>
          </a:prstGeom>
        </p:spPr>
      </p:pic>
      <p:pic>
        <p:nvPicPr>
          <p:cNvPr id="13" name="Grafik 12" descr="Ein Bild, das Musik, Gitarre, Bass enthält.&#10;&#10;Automatisch generierte Beschreibung">
            <a:extLst>
              <a:ext uri="{FF2B5EF4-FFF2-40B4-BE49-F238E27FC236}">
                <a16:creationId xmlns:a16="http://schemas.microsoft.com/office/drawing/2014/main" id="{88B2322A-6762-BA9F-0EBE-F0068143F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969">
            <a:off x="8642036" y="4866395"/>
            <a:ext cx="3235533" cy="1047071"/>
          </a:xfrm>
          <a:prstGeom prst="rect">
            <a:avLst/>
          </a:prstGeom>
        </p:spPr>
      </p:pic>
      <p:pic>
        <p:nvPicPr>
          <p:cNvPr id="15" name="Grafik 14" descr="Ein Bild, das Musik, Mandoline, Gitarre, Baumaterial enthält.&#10;&#10;Automatisch generierte Beschreibung">
            <a:extLst>
              <a:ext uri="{FF2B5EF4-FFF2-40B4-BE49-F238E27FC236}">
                <a16:creationId xmlns:a16="http://schemas.microsoft.com/office/drawing/2014/main" id="{E009EB52-D32C-5EEB-02A7-9A9D04A30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2265">
            <a:off x="4778352" y="3389512"/>
            <a:ext cx="3649045" cy="2061607"/>
          </a:xfrm>
          <a:prstGeom prst="rect">
            <a:avLst/>
          </a:prstGeom>
        </p:spPr>
      </p:pic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F3BA55E4-4270-4170-AF60-98C98E9C7CB2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014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2D3DE-CBFC-57B8-23D6-1E153C1BBF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tx1"/>
                </a:solidFill>
              </a:rPr>
              <a:t>Körper</a:t>
            </a:r>
            <a:r>
              <a:rPr lang="de-AT" dirty="0"/>
              <a:t>		Hals		Kopf</a:t>
            </a:r>
          </a:p>
          <a:p>
            <a:r>
              <a:rPr lang="de-AT" dirty="0"/>
              <a:t>Wird auch Korpus genannt</a:t>
            </a:r>
          </a:p>
          <a:p>
            <a:r>
              <a:rPr lang="de-AT" dirty="0"/>
              <a:t>Besteht aus Boden, Zarge und Decke</a:t>
            </a:r>
          </a:p>
          <a:p>
            <a:r>
              <a:rPr lang="de-AT" dirty="0"/>
              <a:t>Boden und Decke sind mit Leisten verstärkt</a:t>
            </a:r>
          </a:p>
          <a:p>
            <a:r>
              <a:rPr lang="de-AT" dirty="0"/>
              <a:t>Schallloch in der Decke</a:t>
            </a:r>
          </a:p>
          <a:p>
            <a:r>
              <a:rPr lang="de-AT" dirty="0"/>
              <a:t>Steg ist auf der Decke aufgeleimt</a:t>
            </a:r>
          </a:p>
          <a:p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2D9A096-90C8-D67B-BD2D-0ABBB96A364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Aufbau einer klassischen Gitarre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6A85EE-E013-E8AC-27C1-B77CCF95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661" y="1821635"/>
            <a:ext cx="4956408" cy="3528963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D1CB86DC-04EE-860B-6203-1A27D21C8CD7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7450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2D3DE-CBFC-57B8-23D6-1E153C1BBF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>
                <a:solidFill>
                  <a:schemeClr val="tx1"/>
                </a:solidFill>
              </a:rPr>
              <a:t>Körper</a:t>
            </a:r>
            <a:r>
              <a:rPr lang="de-AT" dirty="0"/>
              <a:t>		</a:t>
            </a:r>
            <a:r>
              <a:rPr lang="de-AT" b="1" dirty="0"/>
              <a:t>Hals</a:t>
            </a:r>
            <a:r>
              <a:rPr lang="de-AT" dirty="0"/>
              <a:t>		Kopf</a:t>
            </a:r>
          </a:p>
          <a:p>
            <a:r>
              <a:rPr lang="de-AT" dirty="0"/>
              <a:t>Verbindet Korpus mit Kopf</a:t>
            </a:r>
          </a:p>
          <a:p>
            <a:r>
              <a:rPr lang="de-AT" dirty="0"/>
              <a:t>Griffbrett </a:t>
            </a:r>
          </a:p>
          <a:p>
            <a:pPr marL="514350" lvl="1" indent="-285750">
              <a:buFontTx/>
              <a:buChar char="-"/>
            </a:pPr>
            <a:r>
              <a:rPr lang="de-AT" dirty="0"/>
              <a:t>Sitzt auf dem Hals</a:t>
            </a:r>
          </a:p>
          <a:p>
            <a:pPr marL="514350" lvl="1" indent="-285750">
              <a:buFontTx/>
              <a:buChar char="-"/>
            </a:pPr>
            <a:r>
              <a:rPr lang="de-AT" dirty="0"/>
              <a:t>Ragt in den Korpus</a:t>
            </a:r>
          </a:p>
          <a:p>
            <a:pPr marL="514350" lvl="1" indent="-285750">
              <a:buFontTx/>
              <a:buChar char="-"/>
            </a:pPr>
            <a:r>
              <a:rPr lang="de-AT" dirty="0"/>
              <a:t>Bundstege sind eingelassen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2D9A096-90C8-D67B-BD2D-0ABBB96A364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Aufbau einer klassischen Gitarre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701F23-724B-2F69-478E-7337FBB3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091" y="1960943"/>
            <a:ext cx="5431811" cy="2936113"/>
          </a:xfrm>
          <a:prstGeom prst="rect">
            <a:avLst/>
          </a:prstGeom>
        </p:spPr>
      </p:pic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B18CC461-B910-A274-3C82-5E1748C7CDBF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452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2D3DE-CBFC-57B8-23D6-1E153C1BBF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>
                <a:solidFill>
                  <a:schemeClr val="tx1"/>
                </a:solidFill>
              </a:rPr>
              <a:t>Körper</a:t>
            </a:r>
            <a:r>
              <a:rPr lang="de-AT" dirty="0"/>
              <a:t>		Hals		</a:t>
            </a:r>
            <a:r>
              <a:rPr lang="de-AT" b="1" dirty="0"/>
              <a:t>Kopf</a:t>
            </a:r>
          </a:p>
          <a:p>
            <a:r>
              <a:rPr lang="de-AT" dirty="0"/>
              <a:t>Mechaniken für jede Saite</a:t>
            </a:r>
          </a:p>
          <a:p>
            <a:r>
              <a:rPr lang="de-AT" dirty="0"/>
              <a:t>Wirbelknöpfe zum Spannen bzw. Entspannen der Saiten</a:t>
            </a:r>
          </a:p>
          <a:p>
            <a:r>
              <a:rPr lang="de-AT" dirty="0"/>
              <a:t>Sattel (Führung für jede Saite)</a:t>
            </a:r>
          </a:p>
          <a:p>
            <a:r>
              <a:rPr lang="de-AT" dirty="0"/>
              <a:t>Wird oft kunstvoll ausgeführt</a:t>
            </a:r>
          </a:p>
          <a:p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2D9A096-90C8-D67B-BD2D-0ABBB96A364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Aufbau einer klassischen Gitarre</a:t>
            </a:r>
          </a:p>
        </p:txBody>
      </p:sp>
      <p:pic>
        <p:nvPicPr>
          <p:cNvPr id="8" name="Grafik 7" descr="Ein Bild, das Text, Musik, Gitarre enthält.&#10;&#10;Automatisch generierte Beschreibung">
            <a:extLst>
              <a:ext uri="{FF2B5EF4-FFF2-40B4-BE49-F238E27FC236}">
                <a16:creationId xmlns:a16="http://schemas.microsoft.com/office/drawing/2014/main" id="{92FC773F-6B44-0CA6-5C22-8D2EFB9CE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41" y="1137122"/>
            <a:ext cx="6235559" cy="4855356"/>
          </a:xfrm>
          <a:prstGeom prst="rect">
            <a:avLst/>
          </a:prstGeo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28BF2C45-1018-1245-1498-47ED2A172F6F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29837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F143CA2-1327-6E83-372A-51F74D58315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dirty="0"/>
              <a:t>Stimmung (6 Saiten)</a:t>
            </a:r>
          </a:p>
        </p:txBody>
      </p:sp>
      <p:pic>
        <p:nvPicPr>
          <p:cNvPr id="6" name="Picture 2" descr="Standard-Stimmung der Gitarre">
            <a:extLst>
              <a:ext uri="{FF2B5EF4-FFF2-40B4-BE49-F238E27FC236}">
                <a16:creationId xmlns:a16="http://schemas.microsoft.com/office/drawing/2014/main" id="{84331718-7F09-7DDA-6ED9-198F75F3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3" y="1525251"/>
            <a:ext cx="11316839" cy="46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C17FBD2A-ED5F-A015-A27A-81B95E161D1C}"/>
              </a:ext>
            </a:extLst>
          </p:cNvPr>
          <p:cNvSpPr txBox="1">
            <a:spLocks/>
          </p:cNvSpPr>
          <p:nvPr/>
        </p:nvSpPr>
        <p:spPr>
          <a:xfrm>
            <a:off x="401160" y="503237"/>
            <a:ext cx="5039653" cy="642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dirty="0"/>
              <a:t>Gitarre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4631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75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Abadi</vt:lpstr>
      <vt:lpstr>Arial</vt:lpstr>
      <vt:lpstr>Avenir Next LT Pro</vt:lpstr>
      <vt:lpstr>Comic Sans MS</vt:lpstr>
      <vt:lpstr>Modern Love</vt:lpstr>
      <vt:lpstr>BohemianVTI</vt:lpstr>
      <vt:lpstr>Die Gitarre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eure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Sowa Georg</dc:creator>
  <cp:lastModifiedBy>Sowa Oliver</cp:lastModifiedBy>
  <cp:revision>21</cp:revision>
  <dcterms:created xsi:type="dcterms:W3CDTF">2022-10-06T13:11:25Z</dcterms:created>
  <dcterms:modified xsi:type="dcterms:W3CDTF">2023-04-27T10:28:37Z</dcterms:modified>
</cp:coreProperties>
</file>